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1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6:47.2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30 25500,'3'-16'526,"-4"3"-257,-20 34-291,11-13 16,-13 19 29,20-19-1,0 2 2337,19-39-2400,-14 25 41,2 10 0,-10 6 0,-6 27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8:54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26 26379,'-13'-25'314,"-39"63"279,78-58-492,-60 68 140,56-94-291,-29 43 5,-16-2-202,21 10-4754,2 11 5001,2-4 0,0 3 0,-1-10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8:55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0 26234,'-2'31'106,"2"-7"-5509,-2-10 5498,2-10 1404,2 4-183,13-13-468,-10 4-943,6-3 78,-14 10 51,-6 11 3419,14-11-3402,-1 0-1,12-19 325,-24-5-375,-11 38 0,-3-21 0,1 32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8:50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22 565 25326,'24'36'353,"-6"-3"-5621,-15 61 5380,-2-34 606,-1-8 1,1-2-714,-1-9 74,0-14-6,-1-9 920,-1 3-517,-2-13-140,1-5 6,-14-33-269,5-44 0,1-8-62,-7 8 13,26 5 0,12-12 1,6 21 42,24 26-1204,-4-1 0,-1 2 1120,-8 18 6,-22 9-219,4 6 2011,-6 4-1781,13 24 0,-17-17 0,0 16 0</inkml:trace>
  <inkml:trace contextRef="#ctx0" brushRef="#br0" timeOffset="599">688 565 24486,'-30'-16'145,"2"5"169,-7 53-157,11-12-2245,-13 16 2127,21-21-22,5-8 478,1-1-472,1 1-12,1-1 409,8 53-3135,16-33 2984,19 36 832,-1-56-743,61-22-2541,-46-8 2223,34-7 156,-44-6 459,-81-44-482,15 29-190,-43-26 45,17 43-1304,28 9 1029,-1 1 1789,17 9-1542,13 30 0,-2-15 0,2 14 0</inkml:trace>
  <inkml:trace contextRef="#ctx0" brushRef="#br0" timeOffset="1264">1084 66 25998,'6'-40'84,"0"15"321,-4 76 0,-3 61 1,5-2-220,6-25 1,3 0 0,-2 2-182,-6-8 1,-3 4-1,0-1 1,4-8-739,15 40 0,-6-41 542,-15-70 368,-1-1-810,-7-6 85,2-2 548,-12-20 0,12 17 0,-6-12 0</inkml:trace>
  <inkml:trace contextRef="#ctx0" brushRef="#br0" timeOffset="1581">896 628 25506,'22'-58'1310,"-2"14"-3832,44 29 0,8 10 2522,-17-3 704,12 0 1,-5-1-728,-38 4-1870,29 5 1153,-37 2-3402,15 7 1079,-31-1 3063,-2 4 0,1-7 0,-1 0 0</inkml:trace>
  <inkml:trace contextRef="#ctx0" brushRef="#br0" timeOffset="2165">1667 503 25102,'-47'42'239,"1"0"0,6 7 0,8-1-5860,2 14 5722,25 9 565,12-55-615,6 5 10,0-11 12,0-3 0,3-1 1089,21-2-1061,10-7-332,15-10 696,-2-27 2801,-31-4-3138,-14-6 479,-48 7 1,-12 4-715,4 8 12,-38-25-1232,63 59 584,15 7 743,6 21 0,-4-18 0,4 9 0</inkml:trace>
  <inkml:trace contextRef="#ctx0" brushRef="#br0" timeOffset="2773">1937 628 25365,'17'52'590,"0"0"0,-2 1 0,-2-6-539,-2-7 755,-5-4-716,-6-34-12,0-4-39,-9-15 17,3 1-56,-4-42 138,36 0 1,20-10 0,-7 8-3577,-2-10 3351,25-28 0,-6 34-1981,-45 89 2068,-8 8 0,-1-13 0,0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5.9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28406,'51'-49'-2615,"-7"11"1200,-38 39 0,-1 0 0,-5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6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24547,'27'6'-2458,"-6"-1"0,-20-3 1,-1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6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 27499,'47'-15'-1388,"-14"7"0,-36 15 1,-2-1-1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7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195 26 25914,'9'-15'90,"-3"5"-1682,-24 53 0,-23 47 0,8-11 1688,8 8-452,-6-14 1,-7 12-1,14-14 418,27-4 1211,22-21-873,26-22 1,5-4-879,-4 7 508,3-23 1,-10-7 2099,-36-2-1850,1-12-195,-34-51-85,12 39 0,-24-32 0,-4 69 0,23-3 808,-20 9-808,-25 48-919,42-39 919,-34 39 2937,55-56-11564,25 25-995,-16-21 9622,19 17 0,-26-27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8.1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5 27085,'13'-5'22,"-2"7"1,-9 28 290,3 42 1,0 8-4476,0-2 4193,0 8 0,-1-7-1401,-2-42 1426,-1 3-17,0-14 79,-1 7-270,0-18-3449,0-13-6230,3-12 9814,-1-4 1,2 8-1,-3 5 1</inkml:trace>
  <inkml:trace contextRef="#ctx0" brushRef="#br0" timeOffset="290">1 401 27303,'88'-36'-459,"1"0"0,-37 15 0,-2 5-21,14 7 1,-8 12 479,-21 22 0,-26-19 0,4 4 0</inkml:trace>
  <inkml:trace contextRef="#ctx0" brushRef="#br0" timeOffset="516">625 297 26570,'9'49'-2227,"-1"1"1,-5 30-7605,-8-37 7373,-6-22 0,10-23 1,1 0-1</inkml:trace>
  <inkml:trace contextRef="#ctx0" brushRef="#br0" timeOffset="774">646 47 23674,'1'8'308,"0"-2"-986,-1-6-2531,21 28-1,-12-14 3210,17 24 0,-21-30 0,-2 0 0</inkml:trace>
  <inkml:trace contextRef="#ctx0" brushRef="#br0" timeOffset="1547">834 380 17395,'1'7'8346,"-9"55"-8122,6-48-45,-7 42-5,8-58 733,-1-22-678,41-51-229,-5 16 17,24-18-22,-24 55-1,-7 26 392,-5 53-251,-2-29 178,-5 30-49,-11-57-231,-1-6 47,59-60-154,-29 44 148,32-5-137,-37 84-2866,-19 7-319,5-10-2819,-7-38 6067,-5-20 0,0 2 0,-1-2 0</inkml:trace>
  <inkml:trace contextRef="#ctx0" brushRef="#br0" timeOffset="1797">1417 297 26441,'51'-30'1086,"0"1"1,-53 63-1099,51-99-2784,-82 121 0,-6 23 2796,42-38-539,-14 13 1,9-8 538,43-36-9224,22-19 9224,-32 8 0,19-9 0,-55 12 0</inkml:trace>
  <inkml:trace contextRef="#ctx0" brushRef="#br0" timeOffset="2373">2041 151 27146,'-51'20'53,"0"0"1,-23 7-21,36-2-5671,15-4 5638,11-10 40,1 12 1408,13-16-1275,20 3-122,-5-7-1,14-1-1263,7 1 1280,-11-1 15,49 19 53,-29 7-292,-102 11 0,-17 4-9674,50-7 8579,-74 2 1,11-17 0,82-22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4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306 423 27090,'23'-14'482,"-10"3"-219,-73 25-877,32-7 642,-39 10-1886,19 13 0,7 4 1914,18-7 856,-52 36-918,84-51 79,29-1-67,-18-5-34,39 9 39,-29-9-2001,38 10 2012,-25-3-11,20 12 194,-30 24 0,-7 6-205,3 5-759,-6-6 1,-7-2 758,-23-9 0,0-20 0,-31 20 0,-23-22 0,-20 2 0,14-17 0,16-5 1517,13 0-1517,15 0 0,-15 3-2375,27-2-431,2-1 2806,9-3 0,1 1 0,0-1 0</inkml:trace>
  <inkml:trace contextRef="#ctx0" brushRef="#br0" timeOffset="517">493 48 27376,'20'-26'795,"-4"4"-772,-15 24 83,1 10-78,1 3-28,1 5 123,6 39-3487,-6-33 3403,5 31-147,-7-38 164,1 0-16,0 0-40,0 0 0,0-2 0,2 8 0,-1-2 3311,2 3-3311,-29-5 0,19-10 0,-23-4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3.2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 27785,'29'-5'465,"19"9"-5986,4 8 5555,0 3-1095,-9-4 1084,-22-3 1071,-6-2-1049,54 34-1568,-39-24 1523,37 24 1528,-55-32-1511,-1 1 2263,-5-2-2292,2 4-10,-5-5 11,-1-1 3397,-1-2-3442,-1 0 0,0-1-750,1 0-208,-2-2-1383,-1 2 717,0-2 1680,-5-2 0,5 2 0,-2-1 0</inkml:trace>
  <inkml:trace contextRef="#ctx0" brushRef="#br0" timeOffset="558">313 1 27662,'-16'29'291,"3"-2"-224,7-14 11,-1 1 495,-31 66-4825,21-46 4252,-24 50-1409,24-52 1409,5-8 0,-10 19 0,13-24 0,-6 12 0,11-21 2269,-1 0-7305,18-25-4755,-7 7 9791,10-13 0,-14 16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6:47.9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35 26570,'8'-19'554,"-2"3"-560,-15 19 6,3 0-1374,-7 8 1324,4 1 443,2 1-337,4-2 376,3-6 414,14-22-774,-14 13-3258,-18 13 3186,7 1 0,-19 21 489,33-23-52,-5-31-1977,-6 32-3002,-2-23-5232,-4 30 9774,6-3 0,5-9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21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330 339 24060,'20'-19'695,"-5"4"224,-14 15-824,-2 0 269,-12 0-224,-4 4-4302,-8-1 4212,5 4 961,-10 1-664,-29 17-2470,3 0 2140,-5 3 56,19-1 67,17 13 2145,9-18-2178,18 18-2365,12-34 2275,15 5 2268,-16-7-2296,5 2-2156,64 20 2200,-48-15-33,49 16 17,-67-21 67,12 12 2196,-15-10-2269,13 11-22,-19-12 128,14 25-83,-4-1 333,9 23-143,-7 26-174,-12-42 422,-24 45-472,5-72 0,-66 29 0,54-34 0,-35 9 0,47-10 0,-1-1 0,1-1 3109,-8 2-3109,-30-12 0,22 5-848,-49-33 0,64 26 0,-22-17 0</inkml:trace>
  <inkml:trace contextRef="#ctx0" brushRef="#br0" timeOffset="1081">622 27 25444,'2'-15'644,"-1"4"-476,-1 11 1434,0 0-1468,5 26 56,-2-1-4413,3 10 4290,-3-7 809,-3-18-612,2 54-220,-2-44 18,1 36-55,0-49-155,-1-4-43,1 1 2961,0-4-3924,0 2 1154,2 5 0,-1-3 0,-1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35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222 59 23545,'16'-31'1411,"-3"4"-436,-17 27-885,3 0-2796,-55 75 2840,33-41-106,-6 10 0,0-1 893,14-17-814,-6 16-2297,7-11 2229,-5 11 17,7-1-1274,9-22 1224,-3 12 1703,5-13-1664,1-3 73,1 23-51,2-16 380,0 9-318,8-6 1905,-1-9-1971,77 11-63,-54-17 0,58-2 0,-75-12 0,21-7-2454,-10-37 2454,-11 20 1895,-5-20-1895,-23 37-2269,-33 2 2269,24 5 0,-26-3 0,35 5 0,-11 2 2269,14-1-2269,-11 0 0,-15 30 0,22-17 0,-41 51 0,38-38 0,-13 25 0,18-31 0,0 19 0,9-28 0,-1 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31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0 628 26340,'13'-13'734,"0"1"-572,-7 10-16,1 0 839,63-9-884,-2-1 0,15-2 1,-8 1-102,-15 4 0,-1-1 0,19-3 0,7-2 0,-41 7 0,-43 8 0,-1 0-9831,-16 26 0,10-17 9793,-13 19 0,17-26 1,0 0-1</inkml:trace>
  <inkml:trace contextRef="#ctx0" brushRef="#br0" timeOffset="531">104 898 27387,'51'9'642,"25"-18"0,3-7-6303,-14-2 5661,6-2 0,-4 3 1409,-28 15-1409,-8 0-705,26-1 1,0 1 704,-26 3-735,43 1 735,-102 21 0,15-12 0,-8 7 0</inkml:trace>
  <inkml:trace contextRef="#ctx0" brushRef="#br0" timeOffset="1491">1395 149 26922,'11'-40'465,"-2"8"-347,-9 32 817,-17 65-896,12-40 20,-4 32 0,1 0-37,8-27-3240,-1 29 3269,-16 27 644,9-49-695,-11 55 0,14-64 0,0 22-2556,-3 26 2556,4-25 0,-1 9 1688,5-46-1688,0 5 0,0-10 0,0 7 0,-3-3 0,2-6 0,-1 19-864,-4-20 3495,2 9-3919,-6-16-1720,0-3 3008,-3-2 0,5 2 0,1 0 0</inkml:trace>
  <inkml:trace contextRef="#ctx0" brushRef="#br0" timeOffset="2190">875 149 27432,'28'-12'812,"33"0"-6422,-31 9 5767,49-4-1179,-48 4 1151,37-5 983,-39 4-1112,14-2 0,18-5 0,-1 0 0,-17 3 756,17-3 0,15-4 1,-13 4-757,-10 2 3392,45-8-3392,-77 40 0,-17-17 0,-9 19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3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 24811,'-10'-1'-2045,"2"1"1,8 0 0,0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4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26984,'8'53'5,"0"0"1,19 26 0,-23-68-1,10-11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4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4 23887,'-7'-2'716,"2"1"-1819,5 1 1103,0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4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0 584 20610,'0'4'2493,"0"-1"-1827,0-3 1569,2 84-6436,-3-58 4229,2 63 882,-2-76 232,1-6-1041,2-26-90,35-70 12,-11 18-1152,12-3 0,3 6 1129,-10 25 0,15-15-5,-32 48 22,11 12 2290,-13 3-2273,8 12 89,-4 52-123,-8-35 6,8 37-12,-10-51-5,11 28 0,-8-24 16,9 20 3404,-12-31-3728,4 10-17,-5-11-247,3 7-459,-6-14 1042,0 4 0,0-5 0,-1 1 0</inkml:trace>
  <inkml:trace contextRef="#ctx0" brushRef="#br0" timeOffset="481">563 1 25107,'-4'67'1033,"1"1"1,-1-6-995,4-1 1,2 3-2761,1-9 0,1-7 2721,0-2 5,5 53 1399,-7-76-1359,3 7-57,-2-14 1,1 3 210,-4-17-3666,1-4 1590,-1 0-2301,2-1-1336,0 0 5514,0 0 0,-1 1 0,0 2 0</inkml:trace>
  <inkml:trace contextRef="#ctx0" brushRef="#br0" timeOffset="672">292 438 27152,'68'-26'36,"0"0"0,0 0 0,-19-7 0,-4 7 0,19 23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3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155 147 27230,'32'60'319,"-18"16"1,-10 4-5376,-14 10 5081,9-11 1,-9-25-3091,-39-98 0,-1-28 3065,31 19 0,-18-21 0,9 7 0,32 49 0</inkml:trace>
  <inkml:trace contextRef="#ctx0" brushRef="#br0" timeOffset="566">384 1 24010,'-7'61'215,"0"1"1,3 29-5109,9-39 5246,5-35 1398,7-11-766,29-34-970,-23 14 103,24-23 16,-33 20 160,-49-14 0,-11 0-507,26 11 939,-59-14 1,79 40 0,10 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2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262 136 25730,'-58'20'5,"0"0"1,-23 6-43,51 16 1,9 2 19,8-9 1395,105-64-5635,-65 16 4091,24-28 1,0 15 465,-23 76-300,-11-28 33,36 56-61,-33-59-827,9 6 833,-19-19 33,-6-3 0,0 1 118,-3-2 1288,-10-64-1353,18 12 1,2-1-32,-8-43-1094,25 29 1,4 13 981,-12 35 15,34-13-222,-42 29-94,30 35 1,-32-24 0,14 25 0</inkml:trace>
  <inkml:trace contextRef="#ctx0" brushRef="#br0" timeOffset="632">699 198 21467,'17'87'5,"-4"-17"12,-11-62 56,-1-3 1697,1-1-583,0-2-694,0 0 101,0-5-474,13-42 1,4-11-149,3 16-45,-1-17 1,1 7-3416,-3 37 3477,-9 12 168,18 46 616,1-27-756,4 18 5,-7-43-179,22-58-3,-26 57 193,26-35 3288,-38 67-3371,-5 23-1123,-2-9 394,-2 15-728,-3-20 1507,-2 1 0,1-18 0,-1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0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89 729 23254,'19'1'5,"-3"1"-5,-6-1 0,0 1 23,0-2 229,13 1-5313,19-17 5425,-1 0 1739,5-13-1839,-25 12 1110,-8 2-965,-8 6-1468,-30-48 1093,17 38 16,-27-35-117,17 51 11,-14 4 11,-10 19-246,9-5 269,-10 23-4,18 14 1,4 2 25,-5-6 3,3 5 0,10-2 3,32-12 22,4-12-12,7 10 2142,3-18-2141,-17-12-11,16 5-18,-17-7-4,7 3-3435,3 0 3555,-10-1 1,6 0 0,-14-3 0</inkml:trace>
  <inkml:trace contextRef="#ctx0" brushRef="#br0" timeOffset="536">693 542 25674,'-51'6'-31,"0"0"0,-15-1 37,12 28-4631,37-15 4547,-14 36 56,17-27 1239,-7 37-1229,20-43 7,2 6 750,16 8-729,-6-18 18,13 11-1207,63-73 1419,-53 6 777,11 1 0,-6-3-1381,-33-9-2021,21 81 2233,-17-11 1,20 49-107,-21-40-9579,6 2 8013,-8-18 1,6 11 0,-11-23 0</inkml:trace>
  <inkml:trace contextRef="#ctx0" brushRef="#br0" timeOffset="821">1026 500 26278,'-37'44'0,"-1"0"0,-3 2-11,2 18 22,41-23 17,3-22 17,5 20-118,66-17-9758,-17-40 0,28 18 9536,-44-36 0,-35 25 0,-3 5 0</inkml:trace>
  <inkml:trace contextRef="#ctx0" brushRef="#br0" timeOffset="1316">1193 0 24967,'1'45'314,"5"16"-3279,3-19 3065,0 18 372,1 11 0,2 18 1,-1-11-451,5 17 30,-6-19 1,2 10-1,-3-26 642,-2-38-109,5-68 0,1-20-630,-4 30 20,3-28 0,2 5-188,-4 46 1796,-5 7-1672,2 0-62,3 12-48,17 36 1,3 9-144,-7-16 48,8 14 0,-5 0 294,-19-19 0,-4-18 0,2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6:44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111 896 26038,'-22'10'364,"2"2"-241,8-3 6,0 2-17,-3 4-56,0 8-45,0 11 56,16 22 476,73-12-476,-39-9 1,48-25 284,-51-50-3693,-18 21 3402,13-26-27,-24 29 201,-20-30 0,-6-2-257,10 19-6,-33-56 0,39 87-207,-19 14 235,8 33 0,-6-22 0,16 16 0</inkml:trace>
  <inkml:trace contextRef="#ctx0" brushRef="#br0" timeOffset="884">819 0 25965,'-20'19'459,"4"46"-2003,13-3 1,5 12 0,-1-7 1565,-1-10 1,0 0-1,2 36 1,-3 0-11,-9-34 1,-1-11 11,3-11 514,-2 15 1,-2-6-539,4-35 0,5-4 0,-2 0 0,-2-19 0,-26-41 0,15 23 0,-18-25 0,28 44 0,-4-1 0,3 2 2269,-3-1-2269,-5 3 3346,-5 3-3363,1 1-28,-29 33 45,32-16 22,-13 40 1,6 7-23,18-22-3386,-10 52 3443,33-71-57,9-10 0,16-1-2269,41-12 2269,-35 0-1517,15-4 1517,-47 6 1393,-8 2-1611,0 0-3272,2 9-6341,-6 0 9226,4 5 1,-7-7-1,0-4 1</inkml:trace>
  <inkml:trace contextRef="#ctx0" brushRef="#br0" timeOffset="1568">860 708 26038,'42'30'436,"-13"-15"40,32 40-151,-17-52-134,25 1-158,-32-24 522,3-49-303,-31 50-2670,9-27 2424,-17 43 100,-14 68 1,-5 27-40,9-43-50,-10 45 1,-1-1-18,11-52 0,-1 0 0,1-8 0,-13 61 0,10-48 0,-10 48 0,17-71 0,2-12 2462,2-5-2462,-1 0 0,2-5 0,0 0-248,-2-4-407,0 0-336,-3-4-8840,0-5 9327,1 4 0,0 0 0,3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8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326 27 24850,'-20'-18'1344,"1"10"-1232,-2 22-11,7 1-11,7-6 576,-25 47-2054,11-19 1444,-15 30 34,14-23 100,-6 9-1262,7-15 1117,-5 11 6,16-28-1,1 0 118,-2 37 0,1 5-1725,2-18 1627,0 20 0,5 5 115,28 8-179,4 4-712,1-3 743,-8-31-877,-14-36-29,1 0 723,24 8 3561,-16-10-3398,24 2-3415,0-15 3404,-16 2-8262,2 29 8256,-27-16-9831,-11 23 9635,5-31 1,2-2-1,4-2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6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219 112 22431,'64'-57'1495,"-13"10"292,-65 42-1647,7 3-5448,-20 5 5420,16 1 1572,-26 19-1656,21-11 443,-18 20 1,-4 12-262,9 12 0,2 2-532,-2-14 1,1-1 337,4 14 1,12-10 3077,15-33-3094,3 0-1696,1-1 55,7 6 829,-2-4 885,6 3 949,-2-6-943,0-3 100,23 6-73,-10-7-539,11 3 466,-19-8-2890,4-2 2885,-8-1-1955,14-5 1950,-16 0-6,3-3-6,-3 1 578,-4 1-695,1-1 11,-7 1 2217,-1 1-11953,9-42 7642,-9 35 1,8-33 0,-12 45 0</inkml:trace>
  <inkml:trace contextRef="#ctx0" brushRef="#br0" timeOffset="666">31 341 21679,'-9'28'3400,"1"-6"-2845,8-22-331,0 0 600,15 6-494,1-5 101,50-18 0,9-6-436,-23 8-4,19-16 1,-11 14 8,-50 41 0,-5-19 0,-5 22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29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192 108 23511,'-16'-59'2140,"-7"14"-2140,15 42 23,-7 6-7,8 6 40,-6 11-692,2-3 698,-9 19-6,7-13-11,-4 9 240,-6 54-268,15-49 2,-2 14 1,3-2 3,7-21-991,71-19 1,16-11 1079,-34 2-1005,34-9 1,-10-6 1049,-59 0 667,-12-82-824,-3 63 0,-3-24 0,-4 5-643,-2 39 643,-4-8 1950,5 15-1950,-10-4 0,-9 3 0,4 0 2916,-4 4-2916,-4 4 0,14 0 0,-13 0 1438,20 0-1438,0 0 0,3 0 0,2 0 0,1 0-746,0 0-486,1-2 453,2 2-515,0-2 1294,9 2 0,-6 0 0,4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30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1 27236,'2'29'162,"0"-3"-128,4-19-6,-1 1 6,1 1 72,3 22-574,-5-13 613,0 36-3075,-38 26 2935,3-14-2167,-12 8 2157,20-48-1,18-22-22,2-2-1539,18-12-281,-4 3-3580,14-8 5428,-12 9 0,-6 1 0,-3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30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271 426 26362,'-22'45'684,"1"12"-561,18-36-6,-3 13-10,4-18-6,0 2 55,1 26-3536,0-18 3368,1 20 29,0-27 50,3 27-50,-1-22 17,1 20 100,-6-16-16,-6 1-85,2-2 3365,-3-9-3409,7-12-320,1-4-822,4-1 453,0-1-9131,7-1 9437,-5 0 1,3 1 0,-5-1 0</inkml:trace>
  <inkml:trace contextRef="#ctx0" brushRef="#br0" timeOffset="500">521 301 15073,'1'11'4291,"-1"-2"-1866,0-9 207,0 0-1937,-40 44-572,30-26 6,-31 35 619,40-38-557,-2 10-63,0 2 351,-1 27-355,-1 13-124,2-15 5,0 2 1095,1-18-993,3 39-945,-2-30 888,4 17 0,-4-55 62,0-4-84,0-1-22,-1 0-152,2-2 146,5-16 0,-4 11 0,3-11 0</inkml:trace>
  <inkml:trace contextRef="#ctx0" brushRef="#br0" timeOffset="1183">0 592 25612,'14'-35'370,"-4"6"-258,-8 26 593,-1-1-453,0 2-213,0-2-16,-1 4 100,5-2-61,0 1 16,5-3 6,0-1 56,10-3-3398,6-2 3370,2 0-5,10-4 83,30-9-2441,-25 8 2430,47-14-1646,-61 19 1618,38-8 1428,-38 12-1517,32-4-56,-29 8-6,12-3 0,3-4 2269,-17 4-2269,9-3 3392,-27 8-3392,-3 3-13,-6 2-222,-1-1 95,-1 0-358,0 0 498,-9 6 0,7-7 0,-7 6 0</inkml:trace>
  <inkml:trace contextRef="#ctx0" brushRef="#br0" timeOffset="1962">895 30 26844,'-33'-18'638,"7"6"-498,28 19-28,2-1 426,26 22-482,-14-14 0,19 17 123,6 27-168,-23-28 6,21 35-11,-32-38-29,13 48 18,-9-37 10,9 36 7,-3-20-1712,-7-15 1711,5 15 2,-5-16-13,-5 15 0,-2-17 0,-6 16 0,-4-32 0,-3 2-2809,-19 33 2809,11-23 1178,-14 25-1178,17-33-1135,-14 14 1,-3 3 1134,-11 10 0,-16 21 0,35-47 2269,23-23-2269,0 0-791,1-1-3174,0-1-905,1 1 4870,-1 0 0,1 1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55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271 434 24587,'-74'61'126,"0"1"0,16-13-475,15 2 1,22-11 478,46-42 544,26-2 0,3 2-602,-18 2 261,57 9-171,-45 23-145,-12-7-17,9 13 17,-26-18-6,2 12 90,-5 16-51,-3-8 90,-24 26 295,1-38-250,-52 17 0,-16-12-796,-2-53 381,9 38 1,7-8-601,21-70 0,41 49 0,2-6 0</inkml:trace>
  <inkml:trace contextRef="#ctx0" brushRef="#br0" timeOffset="562">604 17 27107,'6'-10'263,"-1"4"59,2 70 0,-2 26-506,-2-48-183,6 41 0,-4-13 367,-7-61 0,2-5 0,-2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54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42 26026,'81'39'252,"-29"-12"-229,-5-5-695,6 23 262,-28-25-5397,30 25 5807,-46-39 0,1-1 0,-6-2 0</inkml:trace>
  <inkml:trace contextRef="#ctx0" brushRef="#br0" timeOffset="197">212 0 20324,'12'8'5663,"-57"75"-5551,1 4-132,8-29 1,1-1-43,-3 25-89,24-50-73,6-17-140,5-5 364,14-12 0,-9 3 0,12-9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53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286 288 26805,'-30'-20'241,"5"4"-337,-36 53 91,35-20-6,-37 30 22,46-30-4274,2 1 4235,0-3-11,3 0 663,-4 6-937,10 12 329,12 4-4,5-5-1077,68 14 1,14-4 1092,-44-15-764,40 11 0,-14 5 1111,-68-8 1523,-43 44-1803,12-27-419,-12-13 1,-3-7 290,7-19-29,-8-5-2100,-17-25 958,33 6 1204,-26-28 0,46 29 0,0-10 0</inkml:trace>
  <inkml:trace contextRef="#ctx0" brushRef="#br0" timeOffset="561">369 121 26239,'47'-57'459,"3"23"1,-1 10-6121,-11 18 5706,51 9-11,-67 13 1414,1 13-1367,-27 21 0,-9 5-1434,-9 19 1372,9-19 1,0-5-36,-5-9 4,20-42 332,12-5-253,-4 2 2240,11-3-2290,-9 4-11,-1-1-3972,34 12 180,-26-3 4634,29 10 0,-41-10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52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24822,'79'23'445,"-6"17"1,-2 5-10277,1 6 5249,-14-10 1,-12-1 4581,-36-16 0,-10-22 0,0 0 0</inkml:trace>
  <inkml:trace contextRef="#ctx0" brushRef="#br0" timeOffset="185">313 0 24363,'-33'80'347,"0"0"0,1 0 1,5-23-1,3-3-420,-14 42 0,22-23-1342,33-66 0,-12-5 0,14-5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50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105 355 23730,'-12'-21'235,"2"3"-229,9 20 150,1 12-128,0 0-16,0 11-57,3 25 17,-1-20 28,3 23-11,-2-28 27,0 30 1,0 6 50,0-2-1519,2 37 0,0 1-88,-6-33-1827,4 34-6464,-6-57 8195,3-28 1,1 5 0,-1-18 0</inkml:trace>
  <inkml:trace contextRef="#ctx0" brushRef="#br0" timeOffset="435">292 335 18375,'-3'-8'6828,"3"10"-6845,-4-16 67,5 17 12,1 3-6,1 2 129,9 25-146,-4-13-1279,-1 55 0,-2 35 1,-1-19 1245,0-16-474,-2 10 0,1 16 0,-1-40 446,-2-55 5,1-5-28,0 0-464,-1-1 509,0-4 0,-1 3 0,0-3 0</inkml:trace>
  <inkml:trace contextRef="#ctx0" brushRef="#br0" timeOffset="1072">1 480 24239,'62'-45'745,"0"1"0,0-1 0,1-14-749,-3 21 1,11 1-1,-19 23 150,-23 44-34,-17-10-17,5 28-11,-22-18 6,-9 18-1432,-9 3 1365,-2 1 262,-16 1 1,-3-3-197,17-18-33,-41 39 328,64-71-333,2-2-85,1 0 23,0-1 5,1 1 1,0 2 1029,4 0-1029,21 12-3404,3 11 3403,7 2-161,-1 13 200,-7-1-1259,9 3 1,0 0 1062,-3 1-16,23 17-192,-54-64 1,0 5-1,-2-6 1</inkml:trace>
  <inkml:trace contextRef="#ctx0" brushRef="#br0" timeOffset="1688">459 1 24822,'32'0'611,"47"0"-522,-45 17 40,27-3 6,-47 15-99,-23 23 0,-4 3-3562,13-19 3638,-8 61-169,24-94 107,55 14 56,-45-2 611,27 48-630,-67-13-3,0 7 3361,-49-2-3501,34-41-3214,-19 11 1567,31-26-2834,14-2 4537,1-2 0,3 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6:43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42 104 7067,'28'-32'352,"-6"6"68,-19 21 6688,-1-8-4615,0 6-1401,-1-5 773,-2 7-387,-1 4-351,1-1-489,-1 2-487,1 0 152,1 0-2367,19 40 2327,-9 7-1732,15 46 1626,-14 3-73,-7-42 0,-1 0-6,0 40 23,-1-19 0,-1 0 330,0 24-1219,0-41 1,0-2 1028,-1 25 145,0-34 90,3 27-442,-2-41 1144,1 3-1133,-2-36-672,-4-25-3915,3-4 4162,-2-17 1,2 20 0,2 11 0</inkml:trace>
  <inkml:trace contextRef="#ctx0" brushRef="#br0" timeOffset="469">0 853 23870,'36'-36'539,"0"-1"1,53 4 0,-2 26-5086,-21 69 4747,-1-36 1,-10 4-1179,-49 53 1336,-49-23 417,0-35 1,-2-2-911,-4 17-3664,-26-7 3798,73-23 0,2-5 0,0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3:57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65 604 25494,'-15'-25'476,"5"10"-397,13 20 5,3 5-11,2-2 207,21 12-241,-10-7 6,16 9-17,-17-11-1506,53 20 0,9 2 1467,-28-10 14,26 10 0,-12-5-3,-56-23-6,-8-2-5,-1 0 33,0 2-33,-1-3-11,1 2-85,-1-3 3393,0 0-3846,1 0 560,16-25 0,-12 18 0,11-17 0</inkml:trace>
  <inkml:trace contextRef="#ctx0" brushRef="#br0" timeOffset="367">377 563 17428,'-3'-7'7147,"1"1"-6410,-28 36 0,-9 18-508,6-3-63,-10 11 0,-10 13 1,9-10-111,3 3-20,-11 13 1,15-5-121,45-40-3642,10-1 3726,47-53 0,-23 0 0,-7-3 0</inkml:trace>
  <inkml:trace contextRef="#ctx0" brushRef="#br0" timeOffset="1051">939 292 26614,'-5'31'420,"-3"13"-106,-2 21-264,3-17-496,-2 21 479,7-42 158,-7 62-141,6-46 149,-4 47 25,-4 9-160,7-62-53,-7 50-567,9-81 578,2-2 177,-1-4-770,1-2 240,1-3-2052,2-2 2383,7-9 0,-5 8 0,3-5 0</inkml:trace>
  <inkml:trace contextRef="#ctx0" brushRef="#br0" timeOffset="1571">481 417 24111,'33'-22'1697,"15"-1"-1467,-26 17-23,15-3-34,-18 5-4026,18-1 3948,-13 1 820,14-1-859,-17 3-874,56-6 0,11-2 824,-22-5-779,18 6 1,-7-2 10,-47-3 986,-20 12-224,8-3 0,-13 5 0,1 0 0</inkml:trace>
  <inkml:trace contextRef="#ctx0" brushRef="#br0" timeOffset="2538">1439 0 26066,'-21'38'467,"-12"31"1,4 10-379,25-21 1,3 1-62,-18 17 0,5-4-28,34 9 28,27-74-6,-25-6-22,18-1 0,-23 0 12,-8-1 912,9-83-1220,-16 62 330,4-62 66,-35 91-105,14-3 50,-31 20-57,35-15 254,-21 42-242,28-38 0,-8 25 0,11-31 341,2 12-1978,5-4-60,-3 3 1697,1-6 0,-4-9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4:01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30 131 25483,'19'-14'347,"-1"2"-263,-6 12 124,23 1-2091,42 11 1,8 3 1978,-12 1-85,11-1 0,-16 2 876,-58-6-780,1 10-74,-8-14-38,8 12-6,-11-18-29,3 0 3416,-1 0-3393,1 0-2067,6-1-5752,-2 1-1995,3 0 9465,-3 2 0,-5-2 0,-1-1 1</inkml:trace>
  <inkml:trace contextRef="#ctx0" brushRef="#br0" timeOffset="621">384 27 23819,'-28'-16'874,"4"6"-633,16 19 409,-15 21-527,10-12-11,-10 13 6,14-18 106,-5 3-135,5-2 286,-17 36 0,-12 22 1,8-12-2689,1-3 2322,-1 2 1,-5 12-1,11-22 14,17-33 22,-2 6-12,4-12-33,10-15 0,-3 1 0,9-14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4:16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218 251 21573,'-10'-38'3579,"1"10"-3337,15 23-24,-7 10-3893,-12 36 3771,4-15-7,-9 24 905,7-11-798,-6 43-157,5-27-224,-1 26 224,11-51-2089,-5 35 2336,0 4 1988,-1 0-2072,-1 4-1934,-4-15 1732,6-20-1382,-3 4 1382,10-41 1439,-10 24-2089,-5 7 270,4-2 1,-1-5 0,15-26 0</inkml:trace>
  <inkml:trace contextRef="#ctx0" brushRef="#br0" timeOffset="559">364 147 25225,'-29'-25'773,"4"29"-2135,10 65 0,10 49 0,0-12 1446,-4-39 0,1 1-340,1 5 1,0 12 0,-1-2-1,0-20 379,-9 8-209,2-16 142,4-15-17,-2 1-39,11-37 1478,-1 1-1512,2-2 34,0-1 1059,0-3-2426,3-4-1620,9-13-6104,-4 4 9091,6-6 0,-10 14 0,-1 3 0</inkml:trace>
  <inkml:trace contextRef="#ctx0" brushRef="#br0" timeOffset="1264">114 293 17456,'-4'-4'4683,"0"0"-4218,4 4 465,0 0-51,4-27-677,0 17-23,5-21-17,2 25 360,27-16-388,-14 8-3392,23-14 3706,1 1-324,-16 9 111,26-9 207,-10 31-369,-18-2-6,3 17 191,-30 47-230,-2-35 5,-1 39 40,1-30-34,0 2-16,0 0 3386,0-9-3387,-6-8 84,-17 21-72,-35 24-40,14-17 3,-8-13 1,1-7-300,17-17 302,-29 12 5,43-24 1,1-1 56,-3-1 5,8-2 308,94-20-313,-37 23-1722,12-7 0,-3 5 1671,-23 18 202,-10 12-191,-9-7-2189,16 29 2172,-12-21-10,8 13-6,-14-26 5,0-1 107,8 12-56,1-7 2273,7 7-2277,4-12-41,-15-10 0,2-2 3392,-16-8-3392,0-1-147,0-2-559,-2-5-1354,-1 0-780,-1-1 2840,0 1 0,3 6 0,0 0 0</inkml:trace>
  <inkml:trace contextRef="#ctx0" brushRef="#br0" timeOffset="1833">759 106 27012,'-6'-59'470,"1"12"-156,2 52-258,1 0 0,-3 5 0,3 0 297,-7 52 1,4 14-10185,22-7 8010,-21 3 0,3-7 0,22-34 0,-18-34 0</inkml:trace>
  <inkml:trace contextRef="#ctx0" brushRef="#br0" timeOffset="2474">1009 43 15507,'8'3'5747,"-2"-1"-4542,-6-2 2850,0 0-7271,-42 41 3244,28-24 882,-43 63-636,82-34 1,9-1-230,-26 10 159,51-32 0,4-18-176,-39-26-22,-8-38 1,-18-4-7,-55 25 0,19-10 0,-2 4 0,-19 23 0,32 4 3392,25 12-5230,17 14-1467,-6 0-6526,13 13 9767,-13-6 0,-4-7 0,-2-4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4:27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86 495 25982,'0'63'-2840,"0"-21"2935,0 6 11,0-25-22,0 1-11,0 1 184,-3 31 1,-1 5-235,0-13-12,-1 12 0,0-5 17,0-31-45,-6 26-27,6-25-24,-5 16-83,6-33-448,-7 1 661,4-12-600,-2-1-9293,6-21 8475,3 13 0,0-5 0,0 17 0</inkml:trace>
  <inkml:trace contextRef="#ctx0" brushRef="#br0" timeOffset="608">273 391 23287,'2'35'879,"-9"20"1,-4 8-656,-1 0 0,-1 4-2018,0-2 1,-2 6 0,1-3 1849,-2 12 0,1-4 693,2-3 1,5-8-2426,12-8-7067,2-29-1088,10-40 9741,-9-5 0,-5 13 0,-1 1 0</inkml:trace>
  <inkml:trace contextRef="#ctx0" brushRef="#br0" timeOffset="1283">3 578 24615,'51'-63'263,"1"-1"0,-27 17 1,5 6-2865,66 7 1,0 16 2633,-47 11-993,43 24 988,-92 0 1078,-6 20-1033,-3-9-57,-3 0 29,-23 28-22,15-28-35,-30 31 1,-19-5 22,29-22 2263,-22 11-2167,42-32-992,9-6-17,-3 4 34,11-5-90,2 0 1160,3 13-163,1-8 34,4 10-17,0-11 193,36 22 0,8 3-249,-20-8-11,20 9 0,-7-1 11,-35-18 2364,-6 1-3258,-15 37 1,-4 6-340,12-17-150,-12 16 0,10-9 1282,22-42 1,-6-5 0,0-2-1</inkml:trace>
  <inkml:trace contextRef="#ctx0" brushRef="#br0" timeOffset="1929">523 162 23758,'13'-47'1103,"1"22"-6152,-8 78 5166,4 6-1149,-6 26 1037,0-37 1073,-7 13-1673,1-43 226,-1 14-242,2-30 1178,1-6 0,0 3 0,0-2 1</inkml:trace>
  <inkml:trace contextRef="#ctx0" brushRef="#br0" timeOffset="2575">731 141 16566,'5'2'8077,"-2"-1"-8016,-3-1-5066,25-46 5207,0 28-1517,9-31 1354,-2 38 1047,-19 6-962,13-3-35,-14 5 142,8-1 261,12 57 1540,-20-34-2026,14 42 44,-51-18-83,3-14 3430,-11 14-3380,6-18 45,38-21-96,-12 4 40,25-11-6,-12 0 0,0 1 28,18 10-23,-14-2 1,13 8 207,-19 55-180,-10-43 18,-2 46 105,-50-38-105,-21-14-544,11 7-2198,5-21 2691,68-14 0,-8 6 0,10-3 0</inkml:trace>
  <inkml:trace contextRef="#ctx0" brushRef="#br0" timeOffset="3282">1148 766 25590,'-7'-11'291,"2"3"-179,10 12 235,21 10-313,-11-7 5,16 6-11,-17-9 45,22 16-45,-17-9 0,16 13-6,-23-13 56,25 19-890,11-14 0,3-1-5350,2 16-308,34-11-727,-85-16 7197,-1-4 0,-1 0 0,0 0 0</inkml:trace>
  <inkml:trace contextRef="#ctx0" brushRef="#br0" timeOffset="3673">1439 662 25169,'-28'79'104,"0"1"1,12-29 0,0-5-77,-23 34-45,26-52-11,6-15-230,-1 7 258,10-20 0,-2 1 0,2-3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4:26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0 268 20744,'17'-51'1719,"1"1"1,6-19-1585,-15 44-79,-8 23-28,2 14-17,-2-5 6,4 9-3219,11-3 3297,-6-7 1,11 1-7,-7-10 197,61-35-258,-38 20 17,43-26 168,-15 25-2498,-34 17 2262,22-5 2224,-43 21-5747,-6 16 3546,-2-4 0,-1 1 0,-1-14 0</inkml:trace>
  <inkml:trace contextRef="#ctx0" brushRef="#br0" timeOffset="345">104 455 17641,'3'4'3641,"-1"0"-2885,-2-4 2336,0 0-2694,65-48-2317,-37 29 2059,52-37-17,-54 43 36,24-5 1,2 2-171,-16 4 435,57-15-2676,-76 31 555,-9-1-1579,5 4-5300,-11 0 8576,0-2 0,-1-2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9:47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2373 1303 21377,'43'-47'4224,"-10"1"-3821,-34 25-347,-3 5 78,-42 22 1,-9 10-96,22-8-20,-16 3 1,-1 10 117,19 22 1,11 6-3508,9 2 3370,-12-1 0,6 0-205,27-10 401,60-37-67,-22-38 0,1-6-113,38 6-5,-41-13 1,-17 1 61,-28 24-45,-1 4 3377,-7-23-3361,4 25 255,-4-9-282,6 25-12,1 1-16,0 11 67,0 6-3364,0 15 3386,0 1-908,0-5 1057,4 29 0,3 3-165,5-19-62,4 56 0,-5-90 0,-8-14 0</inkml:trace>
  <inkml:trace contextRef="#ctx0" brushRef="#br0" timeOffset="783">2747 1240 25247,'8'98'661,"1"-37"1,0-4-6289,-3 5 5677,8 3 45,-14-59 1964,1-2-1745,-1-1 679,0-2-897,0-1 234,-2-10-218,-4-45-106,1 26 3386,-2-29-3364,-5 7-6,9 30 73,-3-52-27,45 39 0,7 3-68,-8-10 0,19 22 0,-3 12 0,-37 14 0,6 21 0</inkml:trace>
  <inkml:trace contextRef="#ctx0" brushRef="#br0" timeOffset="1908">3143 1282 23965,'26'24'706,"-4"-3"-2461,-26 30 0,-8 3 1845,8-21-612,-5 23 0,1-10 819,8-41 1071,0-5-701,-2-20-650,2 4-12,-2-13 2264,4 4-2286,16-49 28,-9 15-5,10-20-361,-12 34 377,20 8 6,35 6-44,-3 3 10,5 23 84,-41 85-2227,-18-42 2166,-5 42 2166,0-65-2040,35-53 0,9-20-365,-20 28 222,16-23 0,3 3 0,-14 32 0,-4 58 3104,18 7-3104,-19 30-1552,-5-20 0,-1-7 1552,-7-19 563,8 24-563,-18-52 0,0-3 0,0 3 0</inkml:trace>
  <inkml:trace contextRef="#ctx0" brushRef="#br0" timeOffset="3401">4330 1178 25376,'-24'23'527,"13"-19"1344,41-51-1905,-24 43-140,33-60-3802,-39 89 3976,14-2 0,-3-8 0,1 0 0</inkml:trace>
  <inkml:trace contextRef="#ctx0" brushRef="#br0" timeOffset="4052">4330 1511 24715,'-3'-9'880,"-10"14"-555,-9 22-5890,5-3 5587,5-4 342,20-12 1107,-3-6-1219,33-14 646,-20 4-63,15-26-813,-26 23 12,-6-10 117,-16 13-123,7 5 73,-11-3 16,-8 37-117,30-24 0,-21 23 0,34-31 0</inkml:trace>
  <inkml:trace contextRef="#ctx0" brushRef="#br0" timeOffset="42484">6162 678 25298,'32'-20'1652,"-9"18"-1545,-25 20 251,-11 27-302,5-26 370,-8 76-404,17-71 109,61 40 1,16-4-126,-34-41 11,36 12 0,-13-1 5,-59-21 6,-2 0 6,-2-2-6,-1 2 112,-4 8-1738,-62 16 1,-19-2 1597,28-7-1135,-29 6 1,9-12 1134,54-28-1092,12-8 1040,8 11-3969,6-7-5810,-4 11 9565,5-2 1,-7 5 0,0 0-1</inkml:trace>
  <inkml:trace contextRef="#ctx0" brushRef="#br0" timeOffset="43088">6245 595 26110,'-12'-2'852,"5"1"49,33 15-537,0-9-5867,19 10 5581,-14-15 1381,-2-2-1380,21-11 0,7-3-1488,16-6 1409,-14 4 0,0 0 0,11-3-1517,-3 10 1517,-32 14 1517,7 1-1697,-55 19-2620,-4 0 2800,2-4 0,1-2 0,9-11 0</inkml:trace>
  <inkml:trace contextRef="#ctx0" brushRef="#br0" timeOffset="41120">5475 990 20078,'13'-15'2806,"-3"1"-2543,-10 13 230,0-2 67,0 3 645,-4 33-4200,0-5 3119,-3 17-15,2-9 126,-2 10-1005,1 22 0,1 6 905,-3 6-113,3-11 0,2-8 34,3-36-11,0-9 2318,2 13-2296,0-5 59,2 4 166,-2 27-220,-4-28-44,0 22 56,-7-23 68,-1-5 21,-3 5-190,3-11 23,4-5-6,25-59 0,-14 36 0,14-36 0</inkml:trace>
  <inkml:trace contextRef="#ctx0" brushRef="#br0" timeOffset="41651">5141 1094 24833,'18'5'3008,"-4"-9"-2958,60 20-5,-31-15 157,38-22-169,-42 10-2097,12-7 0,3-4 2333,11-8-13,-11 3-211,0 3-40,-37 17 2,10-3-2059,23 7 2052,-12 0 0,7 6 2052,-30 1-2052,3 0-7805,-29 16-1565,17-9 9370,-26 10 0,15-16 0,3-3 0</inkml:trace>
  <inkml:trace contextRef="#ctx0" brushRef="#br0" timeOffset="49051">9056 1261 25405,'-23'40'381,"4"-3"231,27 28 0,13 20 0,-5-13-584,-14-5-6,-7 8 1,-7 15 0,-16-31-57,-34-49 0,0-26-1029,19-21 0,-33 12 1,144-21-1</inkml:trace>
  <inkml:trace contextRef="#ctx0" brushRef="#br0" timeOffset="49230">8993 990 19846,'2'10'91,"31"-9"0,-25-3 0,24-5 0</inkml:trace>
  <inkml:trace contextRef="#ctx0" brushRef="#br0" timeOffset="49700">9347 1219 24883,'-2'68'874,"0"1"0,-20-9-533,82-56 1,9-21-280,-43-18-43,13-18 1,-13 6-2723,-38 33 2714,-4 3 658,-23-1-646,0 7-2787,-51 13 2602,49 2-1790,-14 8 1397,52-5-1576,27-2-9,-9-2 2140,28-3 0,-31-5 0,6-1 0</inkml:trace>
  <inkml:trace contextRef="#ctx0" brushRef="#br0" timeOffset="52683">12366 741 26015,'15'76'-919,"1"1"1,6 12-124,-18-26-4845,-5-63 5887,-2-2 0,2 1 0,-1-1 0</inkml:trace>
  <inkml:trace contextRef="#ctx0" brushRef="#br0" timeOffset="52806">12449 282 22778,'0'0'0</inkml:trace>
  <inkml:trace contextRef="#ctx0" brushRef="#br0" timeOffset="53202">12574 199 17020,'10'12'8497,"-1"-3"-7663,39 6-671,-32-4-18,38 16 1,-46-6 173,1 28-763,-4 1 517,-6 29-3131,-7-6 3080,-4-14-1041,5 17 0,1-2 991,1-29-19,1 21 0,4-20 30,1-46-2963,7-32 1844,-5 21-804,6-24 1940,-11 28 0,1 4 0,0-1 0</inkml:trace>
  <inkml:trace contextRef="#ctx0" brushRef="#br0" timeOffset="53483">12491 616 25489,'85'-7'-4916,"-1"1"1,14-10 3725,-6 25 0,-82-9 0,-5 0 0</inkml:trace>
  <inkml:trace contextRef="#ctx0" brushRef="#br0" timeOffset="53827">13032 574 25634,'-53'47'73,"32"-29"95,4 56-112,27-57 230,43 48-219,-39-37 174,-7 24-219,-19-31-5,-21-5-3392,4-10 3375,9-4-263,-20 2 11,24-3-174,-7 1-6211,17 0 6528,5-2 0,-1 1 1,4-1-1</inkml:trace>
  <inkml:trace contextRef="#ctx0" brushRef="#br0" timeOffset="54317">12991 12 25797,'78'-8'353,"-13"5"-253,-47 17 113,8 13 64,7 25 1,2 6-133,12 18-1937,-5-1 0,-2 6 1811,-16-15 1,-11 1-803,-26 21 1,-8-1 790,17-24 1,-4-5-12,-28 6 0,-5-16 9,15-32-572,-34 5 162,36-12 1,-21 4 0,44-13-1</inkml:trace>
  <inkml:trace contextRef="#ctx0" brushRef="#br0" timeOffset="51549">11242 407 20615,'29'7'4756,"-26"29"-2729,2 47-3363,-21-24 1415,33 28 139,-8-13 0,-3-3-195,-1-15 214,1 16 0,-5 1-209,-18-16-22,8-26-18,-6 18-336,11-30-94,2-12-269,-1 2 711,-4-7 0,4-1 0,-3-1 0</inkml:trace>
  <inkml:trace contextRef="#ctx0" brushRef="#br0" timeOffset="51769">11450 949 25365,'27'51'-1143,"1"0"1,25 15-273,-76-34 0,21-30 0,-1-2 0</inkml:trace>
  <inkml:trace contextRef="#ctx0" brushRef="#br0" timeOffset="51902">11471 761 20565,'-2'-8'582,"1"2"-1931,1 6-7871,0 0 130,59 48 9090,-43-32 0,43 34 0,-57-46 0</inkml:trace>
  <inkml:trace contextRef="#ctx0" brushRef="#br0" timeOffset="52413">11596 949 5739,'9'2'9830,"3"77"-4512,-8-64-5296,3 56 1466,15-105-1466,-11 16 20,13-29 0,1-1-36,-9 24 859,22-41-815,-27 67-5,-3 1 442,21 52-347,-13-38 3330,17 26-3470,-20-49-3358,31-60 3313,-22 37-2212,22-34 2291,-20 47-51,-8 12 112,10 58-301,-15-21 195,1 39 568,-9-23-1504,-2-32-453,0 14-1451,-2-29 3661,1-1 1,-1-1 0,1 0 0</inkml:trace>
  <inkml:trace contextRef="#ctx0" brushRef="#br0" timeOffset="49995">9722 1199 27359,'31'40'263,"-6"41"-268,-26-52-113,-3 47-218,2-53 11,-1 3-901,3-14 145,3-9 1081,10-8 0,-7 3 0,6-5 0</inkml:trace>
  <inkml:trace contextRef="#ctx0" brushRef="#br0" timeOffset="50102">9805 886 17216,'31'54'-2829,"-9"-13"0,-17-38 1</inkml:trace>
  <inkml:trace contextRef="#ctx0" brushRef="#br0" timeOffset="50453">10034 1240 23181,'-10'60'815,"-1"0"0,-3 20-4017,51-144 3213,-19 34-69,6-23 1,3 2 74,1 27 1019,2 3-968,14-3 144,37 73-217,-41-10-985,-8 5 1,-8 2 798,-24-3 795,-8-14-1024,2-17-5870,-4 1 6290,6-7 0,-3 1 0,7-7 0</inkml:trace>
  <inkml:trace contextRef="#ctx0" brushRef="#br0" timeOffset="50787">10617 491 25797,'1'54'140,"0"1"0,1 42-2626,3-14 0,0 1 2533,-2-29 1,1-1-590,0 34 1,1-5 491,3-10 1122,-2-46-1067,1-1-2077,4-5-1009,-5-12 3081,0-3 0,-6-7 0,0-1 0</inkml:trace>
  <inkml:trace contextRef="#ctx0" brushRef="#br0" timeOffset="51084">10221 949 25337,'89'-36'167,"0"0"0,-1 0 0,1 0 0,-12-2 0,-3 3-244,24 1 1,9 2-1,-37 14-5318,-55 18 5075,-20 6-9511,-37 33 8915,25-24 1,-23 20 0,37-33 0</inkml:trace>
  <inkml:trace contextRef="#ctx0" brushRef="#br0" timeOffset="47521">7702 553 21562,'-49'52'608,"0"0"0,11-20-504,-7 20 1,-8 19-1,10 0 380,19 6 1,7-2-2533,-7-11 1,2 0 2100,10 9 1,9-6 307,16-11 415,17 20 0,11 1-1724,-4-40 1,1-1 922,3 37 0,1-10-48,16-50-182,-32-2 1,-17-8 0,12 7-1</inkml:trace>
  <inkml:trace contextRef="#ctx0" brushRef="#br0" timeOffset="48153">7765 1344 23539,'9'52'666,"0"0"1,2 24-415,-13-53-190,-4-18-17,-5-6-1,5-2 12,-6-9-39,5 3 11,-4-14-3352,23-52 3318,7 13-118,12-30 146,5 41 451,15 48 1,3 11-368,-13 0-2283,51 27 2222,-85-11 134,-9 39-1209,-17-31 458,10 25-50,-10-45 622,20-18 0,0 4 0,1-4 0</inkml:trace>
  <inkml:trace contextRef="#ctx0" brushRef="#br0" timeOffset="48552">8244 1240 24284,'-45'61'753,"48"-4"1,8 1-1553,-11-1 833,52 25-3649,14-124 3654,-33 18 185,26-24-163,-46 28 23,-5 1-11,-3 2 258,-3 1-197,-6-4 3025,-27-3-3126,10 7 29,-31 1 1121,-24 33-5541,97-11 4358,-47 13 0,88-18 0,-40-3 0</inkml:trace>
  <inkml:trace contextRef="#ctx0" brushRef="#br0" timeOffset="67343">9909 1969 27270,'-16'31'330,"-2"4"-873,5-8 627,0-1 219,1 1-68,-15 37-235,15-34 128,-13 34-50,21-12-3345,4-28 3283,8 32 219,8-38-235,1 0 50,50-13-11,-26-11-2301,24-1 2222,-27-4 29,-24 6 11,5-3 0,-10 2 191,0-17-163,-7 7 2201,0-9-2229,-9 14 112,-42-17-112,30 19-6,-32-16 46,3 64 0,5 13-40,17-18-1202,-18 17 0,13-5 569,36-35 633,15-8 0,-15-3 0,3-1 0</inkml:trace>
  <inkml:trace contextRef="#ctx0" brushRef="#br0" timeOffset="66034">9014 2448 25522,'39'-33'1647,"-22"30"-1253,-22 80 1,-19 33-336,4-46 0,1 1-56,7 3 1,2 4 0,0-11 52,-11 8-56,18-59 6,0 1-1,3 0-853,-6 12 0,5-11 0,-4 6 0</inkml:trace>
  <inkml:trace contextRef="#ctx0" brushRef="#br0" timeOffset="66590">8618 2469 26239,'66'-9'659,"-1"1"0,-15 2 0,0 1-3456,11-5 1,1 0 2888,-8 4 1,0 1-599,-2-2 1,0-1 522,8 0 0,2-1 519,7-1 0,-5 0-547,3 1-29,-32 12 12,-33 6 1630,-36 17-5528,10-5-5905,-5 3 9647,14-10 0,12-11 1,1-2-1</inkml:trace>
  <inkml:trace contextRef="#ctx0" brushRef="#br0" timeOffset="64568">7723 2677 27566,'38'-10'476,"14"10"-6052,-3 15 5705,20 9-1156,-31-10 1055,7 2 1083,-20-8-1058,23 16 0,6 0-53,11-8 0,-14 8 0,-5-4 0,-14-19 0</inkml:trace>
  <inkml:trace contextRef="#ctx0" brushRef="#br0" timeOffset="64902">8139 2614 27908,'-18'34'763,"1"0"-763,6 8 0,0-10 0,-10 9 0,-2-8 0,-1-1 0,-10 5 0,15-17-4916,-23 29 1,0 2 2948,18-22 1,-14 18 0,11-12 0,27-34 0</inkml:trace>
  <inkml:trace contextRef="#ctx0" brushRef="#br0" timeOffset="73120">13803 2031 26446,'-42'71'1059,"7"11"-2750,29-18 1752,0-8-2948,-6 26 2909,5-48-470,-8 32 0,-2 1 476,7-26-385,-8 31 0,1-5 345,11-44-196,-8 49 0,13-66 0,-1 14 1</inkml:trace>
  <inkml:trace contextRef="#ctx0" brushRef="#br0" timeOffset="73571">13386 2135 26626,'66'-17'405,"0"0"0,-6 0 0,0 3-2263,10 4 1,-4 3 1885,1-2-1862,15-8 1862,-69 15-11,13 0 1035,-13 1-1001,24-2-46,-17 2 1,17-2-1,-11 3-27,9 2-12,-4 0-638,9 4 672,-46 8 0,16-7 0,-24 4 0</inkml:trace>
  <inkml:trace contextRef="#ctx0" brushRef="#br0" timeOffset="74204">14469 1636 26396,'-21'64'700,"10"-26"-650,-12 12 102,15 19-130,5-44-5593,35 51 5577,-14-68 1262,31 15-1234,-35-16 890,7 3-790,11 10-95,-14-8-5,12 9 55,-19-5 3283,-5-3-3115,-5 22-201,-4-18 6,-7 13 109,-38-3 0,-9-5-177,17-6 113,-16 7 0,-3-4-958,-12-24 538,41 2-8341,-21-12 8654,57 8 0,3-3 0,0 5 0</inkml:trace>
  <inkml:trace contextRef="#ctx0" brushRef="#br0" timeOffset="74650">14427 1677 26878,'76'-14'540,"1"-1"0,1-2-851,17 7 1,-4 4-950,-43 9-74,30 0-8497,-63 10 9072,-11-5 1,-3 0-1,-1-6 1</inkml:trace>
  <inkml:trace contextRef="#ctx0" brushRef="#br0" timeOffset="75701">14885 2573 25998,'24'-6'852,"9"-1"-500,-2 3-195,2-2-2576,31-5 1,4 0 2552,-11 3-664,5-2 0,-4 2 569,-20 5 1050,-24 2-1129,13 0 29,-15 1-6,-1 0-78,-6 1 2252,-4 0-2337,-1 0 180,-6 8 0,5-7 0,-5 6 0</inkml:trace>
  <inkml:trace contextRef="#ctx0" brushRef="#br0" timeOffset="76049">14843 2885 27533,'52'-7'379,"-1"1"0,5-1 1,-1-1-6041,27-7 5661,4 2 1409,-58 12-1409,13-1-2017,-18 7-1131,-11 1 3363,-14 5 0,-5-5 0,-4-2 0</inkml:trace>
  <inkml:trace contextRef="#ctx0" brushRef="#br0" timeOffset="68467">10346 2677 26267,'3'-47'426,"0"10"-387,-2 39 353,22 24-336,-11-14-22,17 20 195,26 8-190,-28-21-5,31 22 106,24 8-879,-51-29 761,47 26 34,-58-34 168,6-1-151,-4-1-34,-1-1 29,1-3-1838,-6 1 818,2 0 952,-20 1 0,-2-6 0,-6 1 0</inkml:trace>
  <inkml:trace contextRef="#ctx0" brushRef="#br0" timeOffset="68833">10617 2698 26290,'-20'42'733,"-2"2"-534,-6-2 0,0 0-188,-2 3 11,-22 29-16,36-52-6,2-2-11,1-2-28,1 4-40,4-8-50,0 0-89,6-7-516,2-2-985,5-3-353,-1-2-4981,5-3 7053,0-3 0,-4 3 0,0 0 0</inkml:trace>
  <inkml:trace contextRef="#ctx0" brushRef="#br0" timeOffset="69400">11471 2219 27354,'-17'-26'173,"3"6"471,8 46-593,2-13 201,-12 76-241,9-56-1836,-8 41 0,-6 28 0,2-17 1825,1-10-359,3-6 0,-3 10 0,3-23 359,6-32 1077,5-19-1077,-1 2 0,5-6 0,-1-1-314,2 2-308,1 0 191,-1 1 2173,2-1-3496,-1 0 2602,1-1 0,-1 0 0,0-1 0</inkml:trace>
  <inkml:trace contextRef="#ctx0" brushRef="#br0" timeOffset="69918">10950 2239 26850,'67'-42'750,"-16"9"-358,-9 30-269,-21 2 331,54-3-398,-44 3-1458,42-8 0,28-5 0,-19 2 1402,-17 0-470,6 2 1,12-2-1,-33 1 470,-45 7 0,-4 4 0,2 26 0,-2-20 0,1 21 0</inkml:trace>
  <inkml:trace contextRef="#ctx0" brushRef="#br0" timeOffset="70702">12116 1802 26379,'-4'33'835,"-19"23"-819,10-36 29,-14 21 336,23 3-359,5-28-5,10 21 118,83-36-771,-60 2 675,59 1 39,-78 5 572,-7 37-599,-3-25-51,-10 27 0,-10-33 0,-34 13-1426,-7-4 1426,-5 1 0,12-15-2960,-24-7 2075,34-4 381,-25 0-1156,51-4 523,17 3 1137,12-6 0,-8 5 0,6-2 0</inkml:trace>
  <inkml:trace contextRef="#ctx0" brushRef="#br0" timeOffset="71109">12074 1844 27684,'61'-23'431,"-1"0"0,18-10-425,-9 28-5778,-10 5 5374,-14 4 1294,16-1-1540,-28 2 863,-9 6 0,-13-7 1,1 4-1</inkml:trace>
  <inkml:trace contextRef="#ctx0" brushRef="#br0" timeOffset="72203">12678 2635 26004,'0'-37'532,"-1"8"-370,5 29 768,24 20-835,-12-11 47,39 14 0,26 10 0,-14-4-3523,-11 4 3381,41 2 0,-17 1 28,-75-15-34,-5-5-89,1-4-84,-1-2 33,0-8-906,-1-3-8779,-8-6 7917,5 4 0,-5-5 0,8 8 0</inkml:trace>
  <inkml:trace contextRef="#ctx0" brushRef="#br0" timeOffset="72568">13053 2573 25640,'-44'-11'706,"8"4"-572,29 27 233,-24 43 0,-6 7-283,7-19-48,-6 18 0,-6 0 306,-18-3-325,35-37-12,-25 27-917,46-38 430,3-11-201,2 6 683,6-11 0,-5 0 0,4 0 0</inkml:trace>
  <inkml:trace contextRef="#ctx0" brushRef="#br0" timeOffset="63338">7015 2406 25892,'-61'-24'230,"10"9"-5891,-36 47 5661,35-8 67,-3 10 1516,18 0-914,92 7 0,24 4-2083,-24 16 1430,6-29 1,15-2 0,-20 1 17,-24 19 106,-4 32-129,-17-48 2252,13 32-2246,-18-50 442,-49 37-454,19-39-5,-42 20-22,22-33 28,10-1-6,-28-2 0,0-1 0,25 1 0,-56-3 0</inkml:trace>
  <inkml:trace contextRef="#ctx0" brushRef="#br0" timeOffset="63869">7369 2031 27662,'24'-28'464,"-4"6"-391,-20 22-11,0 0-45,0 1 376,13 74-393,-8-36 0,3 37 0,-4 0-864,-13-35-6258,-8 24-2680,1-66 9235,-1-11 0,13 8 0,2 3 0</inkml:trace>
  <inkml:trace contextRef="#ctx0" brushRef="#br0" timeOffset="62237">5849 2739 27522,'36'60'834,"-1"-18"-6461,9-1 5666,7-18-1110,21 0 1076,-27-8 416,22 4-482,-50-16 22,-7-1 39,-7-2 0,-4 0 0,-4 0 0</inkml:trace>
  <inkml:trace contextRef="#ctx0" brushRef="#br0" timeOffset="62567">6120 2656 20923,'-25'92'7343,"-2"-8"-7318,5-28 1,-3-2-9,-8 17 55,-5-25-72,17-22-5,-18 18-387,31-34 33,-1 0-167,9-8 526,5-10 0,-4 6 0,4-7 0</inkml:trace>
  <inkml:trace contextRef="#ctx0" brushRef="#br0" timeOffset="61246">4788 2593 26077,'-81'3'369,"12"1"107,16 23-302,17-7-2180,4 19 1,4 3 2028,16-15-12,7 31 899,32-53-877,6 0-2284,24 2 2262,5-1-126,-10 0 143,-7 0 364,23 35-375,-42-23 0,34 29-1466,-48-12 1505,-7-8 1437,3 12-1465,-8-15 194,-7 0-177,1-5 2341,-14 11-2260,-48-4 0,-10-4 3310,14 1-3433,-21 1 0,13-10-851,56-20 0,3 5 0,19-5 0</inkml:trace>
  <inkml:trace contextRef="#ctx0" brushRef="#br0" timeOffset="61739">4975 2344 26514,'47'-25'285,"1"0"1,31-15 475,-22 37-693,-31 4 161,-24 77 1,-15 18-225,3-48-2810,-26 51 0,12-22 2968,29-75 1325,2-2-1488,7-3 860,1-1-860,49-15 0,-30 10 0,37-10 0,-1 8 3172,-40 6-3296,29-2-604,-53 13-7281,-17 14 8009,3-3 0,-7 3 0,9-14 0</inkml:trace>
  <inkml:trace contextRef="#ctx0" brushRef="#br0" timeOffset="57816">2331 2843 24178,'9'-19'1025,"-3"5"-885,-1 12 479,10 47 0,-3 21-2442,-7 9 1829,7-9 0,-2 7-1247,-16 16 0,-5-7 1291,6-8-45,-3-5 1,3-5 28,7-30 526,7-14-448,-6-11-106,4 2-1,-7-11 913,0 0-1590,0-5 2680,2-4-3391,0-3-1435,2-1 2818,-2-1 0,0 8 0,-1-1 0</inkml:trace>
  <inkml:trace contextRef="#ctx0" brushRef="#br0" timeOffset="58251">2497 2781 17776,'5'5'5786,"-1"0"-2806,-10 25-2835,4-11-16,-4 26 375,8 40-426,-1-42-19,-1 5 0,2 7 100,2 25 1,3 2-57,-1-18 1,1-1-1887,0 14 1,1-8 1143,2-20 253,-9-66-807,-6-5 1193,-10-14 0,8 19 0,-6-12 0</inkml:trace>
  <inkml:trace contextRef="#ctx0" brushRef="#br0" timeOffset="58950">2289 3031 22088,'42'-56'1082,"0"0"1,-1 0 0,-18 3-1,3 7-1023,37 1 0,-2 14 31,-39 22 89,20 0-146,-8 5 1,10 9 293,-33 61 1,-24 21-269,-27-20 0,-8 0-57,22 25 1,-2-8 162,-17-46 1,15-4-25,58 17 1,32 6 0,-4-14-142,6-15-2,-8 21 0,6 14 1,-23-20 1,-32-33 0,-1-4-17,-2-2-84,0-1-156,-2-2-35,1 0-788,-1-5-1312,-1-3 2392,-3-10 0,2 7 0,-2-1 0</inkml:trace>
  <inkml:trace contextRef="#ctx0" brushRef="#br0" timeOffset="59577">2872 2489 24956,'9'-39'347,"-2"7"393,22 10-306,31 12 0,6 4-395,0-7-3,5 27 1,-18 14 36,-62 19-6,-9 23 12,-19-30 290,79-17-3537,-1 33 3213,28-34-11,-34 32-1045,-96-11 0,-16-8 171,46-16-154,-43 19 0,21-11-3851,80-40 4831,-11 7 0,2 0 1,-11 4-1</inkml:trace>
  <inkml:trace contextRef="#ctx0" brushRef="#br0" timeOffset="60234">3538 3052 26659,'62'3'241,"-12"-1"-146,-34 13 12,-3-4 206,20 7-4396,10-1 4128,1 2-323,7 5 1,-3-1 282,-21-10 1,40 25-6,-48-56 0,-13 13 0,12-13 0</inkml:trace>
  <inkml:trace contextRef="#ctx0" brushRef="#br0" timeOffset="60517">4017 2885 24547,'-61'52'958,"0"0"0,-6 20 0,7 4-2614,20-16 0,6 0 1667,-2 4 1,4-6-2301,-3-7 2250,19-27 945,-10 11-1174,23-31-1934,9-9 573,-2 2 1936,7-4 0,-7 5 0,1 0 0</inkml:trace>
  <inkml:trace contextRef="#ctx0" brushRef="#br0" timeOffset="77919">4017 4238 23304,'13'-42'2196,"-2"6"-4985,-11 30 3086,0 1-185,0 5 1034,-4 27-888,-5 25-865,0 21 1,-2 22-1,0-8 649,0-16 0,0 0-664,1 10 1,0 6 0,1-15 688,-2-3 1173,8-4-1235,1-30-5,4-14 0,0-27 0,1-18 0</inkml:trace>
  <inkml:trace contextRef="#ctx0" brushRef="#br0" timeOffset="78560">4184 4092 26827,'-20'19'437,"0"22"-5963,15-3 5571,-1 7-321,0 27 1,2 1 342,0-21 28,0 15 0,0-2 17,-2-20-252,2-11 196,-3 9 50,2-3-67,0-11 34,-2 19-39,3-22 904,-1 7-904,-3 5 235,-8 26-269,-8 15 0,1-8-118,6-23 2075,12-34-1957,4-11 0,1-3 0,0-1 0</inkml:trace>
  <inkml:trace contextRef="#ctx0" brushRef="#br0" timeOffset="79369">3913 4280 25113,'14'-53'473,"-1"1"1,8-30-256,-8 64 191,-2 6 73,5-1-387,-3 3-11,3 0-22,-5 6 22,36-9-316,-12 7 254,20-5 113,-2 10 55,24 33-1623,-25-11 1450,12 20-6,-55-19 157,-13 20-1408,-22 0 0,-7 2 1240,-17 30-155,9-27 0,-1-5 155,-5-7-1180,-7 1 1169,23-15 17,-9 4 5,28-16 168,53 9-179,-28-8 17,51 29 220,-46-15-190,15 26 1,-1 4 285,-8-10-333,2 3 0,-2-4 12,-15-21 27,14 22-27,-7-16-12,11 14 2428,-13-26-2428,12 7 0,-18-13 0,8 5 2911,-15-12-2911,-17-7 0,11 3 0,-12-3 0</inkml:trace>
  <inkml:trace contextRef="#ctx0" brushRef="#br0" timeOffset="80269">4517 3905 23366,'25'-36'1030,"-3"5"-755,-17 29 1021,52-25 1,10-3-5548,-31 17 4298,35-14 1,-10 15 974,-55 43-955,1 5-39,-9 0 67,-12 6-61,5-21 111,-50 57-139,40-54 3414,-39 34-3398,52-54-33,0 2 67,91-22-95,-20 61-3269,24-24 3347,-55 39 0,-44-28 207,-39-4 1,-10-4-2487,5-5 2248,-7 6 0,3-4 10,21-18-18,15-3 0,28-16 0,-10 12 0,23-12 0</inkml:trace>
  <inkml:trace contextRef="#ctx0" brushRef="#br0" timeOffset="81269">5308 4405 26894,'14'-48'432,"-3"11"340,25 103-4481,-15-36 3742,19 44-632,24-22 615,-38-32 885,32 24-789,-28-27-2224,0-6 2151,3 1 1119,-8-6-1180,-9 12 167,-9-10-184,4 13-107,-8-17-156,2 1 128,-2-2 1296,2 0-1822,-4-3-9131,0 1 8272,-4-3 1,2 1 0,-2-1 0</inkml:trace>
  <inkml:trace contextRef="#ctx0" brushRef="#br0" timeOffset="81634">5579 4363 25191,'-21'28'1317,"-1"9"-4035,-10 16 2875,8-12 1003,-14 17-1031,16-27-2207,-3 0 2179,-1 2-151,-7 4 0,-2 1 50,0 5 1213,-23 26-3649,76-49 2270,6-17 1,10-1-1,-14-8 1</inkml:trace>
  <inkml:trace contextRef="#ctx0" brushRef="#br0" timeOffset="95551">6370 3947 25158,'8'-31'1524,"-6"17"-1440,-7 20 0,-3 10-3815,-17 67 3765,15-48 83,-7 29 1,0 0 513,9-28-586,-6 30 254,10 12 1,3-2-261,0-22-17,-1 21 1,3-5 145,3-44-129,-1-8 1,0 9 3229,-1-13-3269,-4 13 0,-3-6-2984,-2 9 2984,-1-14 0,0-3 0,2-3 0,0-1 0,3-2 0,2-5 0,1-1 3392,-4 12-3785,0-1-6878,2 15 7271,5-16 0,0 1 0,1-12 0</inkml:trace>
  <inkml:trace contextRef="#ctx0" brushRef="#br0" timeOffset="96376">5808 4113 23601,'-37'-3'918,"8"1"1278,68 11-2033,-22-5-7,28 3 124,-20-10-190,-6-1 173,27-5-814,-21 4 635,15-3 174,33-2-225,-37 4 163,38-6-180,-51 6 90,34-12 1,4-1-90,-17 5-6,14-5 0,-2 2 23,-27 14-3237,17 8 3091,-8-5-1928,0 6 1122,-24-6 223,-12 0-593,1 1-2039,-3 2 3327,-2 2 0,1-2 0,-1 1 0</inkml:trace>
  <inkml:trace contextRef="#ctx0" brushRef="#br0" timeOffset="97102">6911 3739 25382,'9'-18'1000,"-17"74"0,-7 25-4693,7-26 3707,-8 30 0,2-8 8,14-53-1995,0 4 1985,0-16 1031,0 10-1032,0-20 45,-1 0-56,0-1 1370,0-1-1392,0 0-540,-4-1 562,4-2 0,-3 1 0,4-1 0</inkml:trace>
  <inkml:trace contextRef="#ctx0" brushRef="#br0" timeOffset="97835">7099 3697 15722,'9'3'4767,"-2"0"-1658,-7-3-1373,0 0-577,-4 7-470,29-4-4253,2 0 3620,41-13-40,-26 0 901,2-1-800,-5 8-66,-17 6 284,13 0-313,-24 4 73,-5 0-100,-3-4 3419,1 1-3379,-2-1-35,-1-1 0,0 6 0,-7 1 0,-4 8-3392,-1-4 3392,-1 1 0,0 1 0,-5 7 0,-4 10 0,0 2-1135,-8 39 1,0 3 1134,11-28 0,-9 21 0,8-11 0,20-49 0,-2 2 0,1-3 0,-1 0 0</inkml:trace>
  <inkml:trace contextRef="#ctx0" brushRef="#br0" timeOffset="114710">7681 4301 24995,'-29'-40'634,"6"9"-545,23 32 12,2 1 756,33 42-739,-20-26-12,28 33-1988,-2-23 0,2-2 2055,17 13 228,-13-10 0,-1-1-323,4 3-2131,6-4 1924,-29-14-50,18 7-84,-42-20-3602,-3 6 1311,-2-1-3128,-1 4 5682,-1-4 0,1-2 0,1-2 0</inkml:trace>
  <inkml:trace contextRef="#ctx0" brushRef="#br0" timeOffset="115226">7973 4259 25343,'-38'5'571,"-4"44"1,4 10-472,14-14 222,-20 42 0,1-2-243,23-50-6,-18 36 145,23-24-196,10-27-722,1 21 112,6-39-409,3 0 997,-1-7 0,-3 3 0,1-1 0</inkml:trace>
  <inkml:trace contextRef="#ctx0" brushRef="#br0" timeOffset="115983">8618 3905 24027,'-64'26'576,"17"-8"-475,10 1-6,17-8 225,-31 16-225,17-7-62,-16 8 107,16-5-435,20-12 591,-8 21-150,24-18 201,52 20 0,16-1-319,-21-13 151,10 11 1,14 11-1,-23-2-3115,-33 3 3037,30 37-802,-68-31 976,-10-8-379,4-5 165,-7-2 104,-18-11 1,-1-5-172,17-4-891,-20 3 1,7-6 885,39-14-437,-10-10 1888,12 8-2033,-4-5 814,8 8-221,2 0 0,1 1 0,0 0 0</inkml:trace>
  <inkml:trace contextRef="#ctx0" brushRef="#br0" timeOffset="116951">8722 3676 24508,'65'-11'1322,"0"0"0,-31-3-1308,40 10 0,-8 12 70,-58 6 134,-5 14-162,-3-7 12,-7 8-3236,-22 4 3196,10-13 11,-16 15-17,18-20 12,0-1 78,-24 20-51,17-14-27,-12 11 39,23-18-12,7-5 3393,1 4-3303,6 2-117,0-6 22,3 2 0,-1-8-38,19 2-18,-9-3 0,22 2 0,19-12 0,3-3-2884,6 2 2884,-2-3 0,-4 0 0,-28 6 0,-17 3 0,-9 3 0,-3 1 0,1 0 0,-3 1 0,0 2 0,-2 7-12,2-4 2167,0 5-2155,0-3 0,2-5 0,-1 2 0</inkml:trace>
  <inkml:trace contextRef="#ctx0" brushRef="#br0" timeOffset="-142576.73">332 4988 23674,'-16'-29'1086,"3"4"-935,12 24-5,-1-1-17,0 1 151,-18 4-50,-6 5-3560,-2-1 3436,-2 5-72,18-6-1,-3 1-2262,-19 25 2235,21-19 5,-18 20-1450,25 8 1456,5-24-11,3 27 16,10-33 12,9 2 61,10-3-1222,7-4 192,-9-2 1568,36 24-314,-46 2 2043,13 46-2345,-54-1-1157,-3-22 1,-4 0 1139,-18 17 11,-1-7 0,25-43-44,-37-34-85,39 11 2369,-31-19-2251,50 18 763,1-11-763,11 2 0,-7-3 0,8 7 0</inkml:trace>
  <inkml:trace contextRef="#ctx0" brushRef="#br0" timeOffset="-142010.73">353 4592 25046,'38'-37'624,"1"0"1,23-15-978,-5 40 431,-26 16 148,-18 4-92,-3 10 79,-38 57 0,-14 10-208,21-26 32,-20 24 1,-1-4-49,21-43 0,12-19 11,-5 12 226,14-24-237,1-1-5185,53-10 3796,-30 0-924,51-13 2363,-45 6-274,14-1-465,-20 9-9131,1 14 9535,-21-5 1,-1 7 0,-3-11 0</inkml:trace>
  <inkml:trace contextRef="#ctx0" brushRef="#br0" timeOffset="-141267.73">665 5279 24906,'29'10'532,"-6"0"-397,-17-2-29,1 2 337,18 13-365,-11-12-11,15 10-22,-15-17-3275,28 5 3247,-21-6-6,17 4-27,-25-7 21,3 3-10,-5-1-12,4 3-11,-11 0-34,1 0-50,0 2 3174,3 3-3477,0 1 185,0-2 230,29-15 0,-26 4 0,20-9 0</inkml:trace>
  <inkml:trace contextRef="#ctx0" brushRef="#br0" timeOffset="-140829.73">957 5258 13452,'-5'-6'9830,"1"1"-12662,-40 43 3090,12 6-1263,-25 14 1134,11 9 976,26-40-1049,-16 17-39,24-29-6,-2 11-3243,32-8-6144,-11-3 9376,17-4 0,-21-10 0,-1-1 0</inkml:trace>
  <inkml:trace contextRef="#ctx0" brushRef="#br0" timeOffset="-138145.73">1540 4988 25629,'-12'30'168,"3"-3"325,8 16-409,0-19-6,2 22 97,-8 17 1,-5 16-1,1-12-4420,-3 8 4243,2-6 0,-3 11 0,10-24 458,11-35-742,0-17-234,11 1-383,-11-5 903,3 0 0,-5 0 0,3 0 0</inkml:trace>
  <inkml:trace contextRef="#ctx0" brushRef="#br0" timeOffset="-136719.73">1810 4634 24407,'-26'-16'2790,"42"14"-2745,-1 3 44,45 3-4267,-29-13 4206,2-2 988,21-6-1005,-40 12-2274,20-5 2263,-33 11 11,1 0-11,-2 0 0,1 1 2291,0-1-2280,0 1 6,0-1 252,-4 9-157,-6 1 3386,-5 10-3044,-12 53-404,12-41-37,-3 38-13,14-46 0,1-5 0,-4 17 0,2-15 0,-5 28 0,4-7 0,-1-7 0,4-13-175,1-25-525,0-2-9131,-1 2 8494,1 2 0,-1-1 0,2 1 0</inkml:trace>
  <inkml:trace contextRef="#ctx0" brushRef="#br0" timeOffset="-85613.649">1144 5092 20140,'-4'-12'1030,"0"2"-661,4 8 7,0 1 1825,0 1-2162,0 2 23,2-2 33,1 2 6,1-1 33,2 0-38,2 0-1,1-1-22,2-2-23,2 0 0,1-3-10,0-1-7,1 0-22,0 1 45,-1-1-16,0 2-7,-2-1 18,-1 2-23,-1 1-6,-1 1-5,0 0 11,-2 1-28,4 0 5,-4 1-5,3 0 0,-3 1 6,1 1 11,-1 0-45,1-1 45,1 0-17,-1 0-12,3 0 35,-1 1-12,1-1-5,1 0-1,1 0 18,0-1-23,1 0 11,0-1 6,0 1 6,0-1 5,0 1-6,-2-1 17,0 0-22,0 0 22,-1 0 0,0 0 1,0 0-7,-2 0-5,1 0 0,-2 1-11,0-1-23,-2 1 12,-1-1 11,0 0-6,-2 0 23,1 0-12,-1 0 0,0 0 1,1 0 5,-1 0-6,1 0 6,-1 0-11,0 0 0,-1 0 0,0 0 5,0 0-11,0 0 51,1 0-29,0 0-10,0-2 5,2 1-34,0-2 40,2 0-23,-1 0 0,1 1-16,-1-1 5,-2 1 11,0 1 6,-2 0 22,0 1-6,-1 0 208,-1 0-224,1 0-11,0 0 22,1 1-23,0 0-5,0-1 6,-1 2-6,1-2 11,-1 0-22,0 1 56,-1-1 83,1 1-144,-3-1-1,0 1 0,-2 1-22,-1 0-28,0 1-45,-1 0-73,1 1-90,-2 1-128,2 1-247,-1 0-498,2 0-886,0 3-5986,2-2 8020,0 0 0,2-4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36:59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1422 492 13547,'-50'-82'1921,"7"12"-1484,33 53-22,-1-1 819,-28-32 1,-9-4-1611,4 9 522,-25-19 0,-15 6 94,15 39 1,-5 12-213,-16 0 0,-3 7-307,8 3 1,2 10 306,-3 24 0,11 6-28,9 4-6,27-15 1,2 10-1071,1 26 0,1 15 0,7-4 1081,9-5 1,1 2-609,-11 6 1,-4 7 0,10-13 700,17-21 0,7-9 667,5 15-346,17-4 0,17 20 0,6 9 0,0-3 0,-11-14-1017,-2 5 1,0 0 616,3-5 0,10 16 0,2 2 0,-4-12 0,-13-23 87,-1-15 1304,-1-4-1275,2-4 241,19-25 0,30-9 0,21-8 0,8-5 0,0-2 0,-11 1 0,-22 3-228,14-10 1,0-1-348,-15 13 0,21 0 0,12-1 0,0 0 1,-10-4-1,-19-2 0,-31-5 266,-26-60 1421,-11 9-1469,-5 31 1,-1-9-292,-7-26 1,-4-22 0,-1-1 0,1 18 287,3 17 1,-2 1-13,-1-12 0,-3-17 1,0 7-1,1 27 1524,-2 25-1517,-19-35-420,-25 32 0,-31-6 0,-13 0 1,3 1-1,21 5-62,8-10 1,-1 2-12,-7 7 0,-23-8 1,-2 3-1,15 12 1,33 21-1519,34 22-1159,8 8 3159,4 9 0,3-11 0,2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47:28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148 16 26094,'-7'46'470,"2"-13"-364,-6-6-22,3-13-22,1 1 39,-3 3-3437,4-4 3431,-2 9-39,6-5 95,-1 9 34,-2 10-174,2-12 0,-1 1 29,3-22 128,1-3-12,0-1 3354,25-5-3359,48-11-3515,-26 7 3403,25-6 135,-45 40 61,4 12-2458,-5-2 2257,-3 5-34,-23-27 0,-7 27 0,-49-12 0,-9-1 0,19 12 0,-17-15 0,5-7 0,43-14 2234,8-2-2234,-29 7 0,25-6 0,-16 4 0</inkml:trace>
  <inkml:trace contextRef="#ctx0" brushRef="#br0" timeOffset="753">65 37 27107,'43'6'493,"-11"-2"-415,-7-3 152,4-2 39,6-4-180,0 1-10,-2-3-3145,55-7 3066,-52 9 0,59-2 0,0 3 0,-59 5-119,26-3 1,-15 9 118,-90 35 0,31-29 0,-30 27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47:25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542 104 26570,'2'34'560,"-4"4"-465,-3-20-22,-2 7 439,-1 47 0,2 9-433,2-21-65,-2 21 0,2-7-3417,4-48 3431,1-8 0,0 0-12,-1 0 80,0 10-52,0-7-3,0 52-41,-1-41 0,-4 26 0,-2-1 0,4-31 0,-8 35 0,11-59-9831,12 18 7796,-9-13 1,9 11-1,-12-17 1</inkml:trace>
  <inkml:trace contextRef="#ctx0" brushRef="#br0" timeOffset="658">1 1270 25029,'35'-39'1289,"-14"11"-797,46 7 1,31 4 0,-15 3-415,-5 0 86,11 0 1,18-1-1,-30 5-119,-44 8 22,27 1-28,-49 0 40,6-3-79,-3 0-11,14-4 22,-13 3-6,7-1 7,-12 3-1,0 1-17,-4 1-5,1 0-11,-5 1-1,0 0-38,-2 0-787,-12 24 0,9-18 0,-9 17 0</inkml:trace>
  <inkml:trace contextRef="#ctx0" brushRef="#br0" timeOffset="1699">147 187 23926,'-3'-20'3304,"-3"8"-2923,63 3-132,13-5 1,4 0-4474,11 2 4249,-8-4 1,-9 0 610,-37 10-591,23-7 336,11-8-353,-10 5-10,16 0-18,-63 16 0,16 0-220,-1-1-172,-15 0 392,1 21 0,-11-15 0,-9 17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45:09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750 750 22010,'8'-39'667,"-3"6"-1852,-11 90 0,-8 61 0,1-16 1297,0-13-436,1 1 1,0 18-1,1-29 408,3-41 595,-1 30 0,1 9-419,2-17 1,1 1-874,-4 24 0,1-4 719,2 6 23,1-51-62,2-22-16,1-3 1571,2-6-1443,0-5-408,0 1 229,5-5 0,-4 3 0,5-4 0</inkml:trace>
  <inkml:trace contextRef="#ctx0" brushRef="#br0" timeOffset="603">895 770 23937,'6'-32'829,"-1"15"-678,-5 25-17,0 11-61,0-2 7,-4 41 0,-4 37 0,-1 10 0,2-18-1636,1-8 0,0 0 1616,-2 12 0,-1 18 0,0-4 1,2-25-2234,-1 1 2313,1-34 134,-1-13-33,-3 3-258,4-9 11,0-9 2292,7-19-4415,0 0-7702,-2-1 9088,0 0 1,0 0-1,1 1 1</inkml:trace>
  <inkml:trace contextRef="#ctx0" brushRef="#br0" timeOffset="1499">604 937 24396,'-30'-64'247,"6"13"-197,24 47 17,0 1-44,1-1-12,1-1 78,44-31-10,-23 19 282,47-19 1,6 1-351,-25 20-6,20-6 1,1 12-3336,-16 45 3358,-6-7-2285,-16 16 2234,-27-16 34,-5-13 45,1 11 34,-8 6-45,0-6 11,-24 38-39,1-22 19,-3-1 0,0 0 88,-3-1-18,-4 1-56,29-34 62,-1-4-39,-4 0-45,-13 4-28,12-5 2257,-3 3-2313,43 58 51,-12-39 1692,16 29 1,8 14-1666,4 12 1,1 0-1711,-4-23 1,-1 0 1664,7 27 1,-6-11-432,-11-37 454,-38-23 0,10-6 0,-21-10 0</inkml:trace>
  <inkml:trace contextRef="#ctx0" brushRef="#br0" timeOffset="3099">1791 1353 25102,'37'30'129,"-3"-2"-73,-7-4-34,-7-4 247,26 22-160,-1-9 1,4 1-3146,-8-2 0,-1 0 2775,7 0 1,-8-2-1445,-16 0-546,-29-20 2251,-5 7 0,6-12 0,-1 3 0</inkml:trace>
  <inkml:trace contextRef="#ctx0" brushRef="#br0" timeOffset="3683">2124 1395 25141,'-31'10'241,"5"1"-5761,11 8 5565,3-2 1409,-10 16-1432,2-2 832,0 2-843,-5 9 17,6-5 47,-5 10 1,-2 3 2649,-9 17-3274,-8 16-2106,21-47 2655,12-21 0,2-5 0,4-2 0</inkml:trace>
  <inkml:trace contextRef="#ctx0" brushRef="#br0" timeOffset="4596">3019 812 25427,'-20'-19'151,"-9"5"-5755,14 16 5649,-8 1 1403,10 1-1409,-2 0 849,-1 0-816,-9 3-2200,-13 5 2184,6-3 2274,-5 4-2268,16-7 346,-41 16-402,38-14-90,-31 19 67,55-19 3443,6 10-3370,8-6-3291,43 19 3235,-12-9-2274,13 4 2285,-10-3 39,2-1-55,-7-2-1301,4 4 1,-2-1 370,-17-8 3215,27 16-2224,-11 41 3336,-34-47-3392,24 53-79,-56-51 29,7-10-3566,-19 17 3493,20-22 2150,-9 12-414,-20-1-1551,11-4-183,-28-6 1,-12-5-1264,-2-2 1,0-2 1380,8-1 1,1 0-94,-7 0 1,10 2-2190,23 1 2285,10 2 0,8-4 0,16 0 0</inkml:trace>
  <inkml:trace contextRef="#ctx0" brushRef="#br0" timeOffset="5267">3331 500 23383,'-11'-28'884,"3"6"-794,7 22-17,0 3-34,4 8-22,-1-1 5,3 7 376,4 80-342,-6-49-40,1 5 1,0 1 163,-4 5-169,0-37-11,0 18 28,0-25 89,0 0-26,0 2-419,0-5 379,2-1-74,-1-7-162,4 3 185,0 4 0,-2-7 0,1 6 0</inkml:trace>
  <inkml:trace contextRef="#ctx0" brushRef="#br0" timeOffset="29420">3914 1208 23147,'25'-12'157,"-3"4"868,47 47-975,-43-24-10,57 33 38,-54-33-33,0-1 176,44 22 0,4 2-1171,-34-16 953,31 14 0,-17-6-9,-55-28-2536,12 12-942,-10-10 2715,8 8 0,-12-12 0,-1 0 0</inkml:trace>
  <inkml:trace contextRef="#ctx0" brushRef="#br0" timeOffset="29970">4310 1104 20408,'-32'37'269,"4"-4"-17,24-16 936,-12 33-348,-7 19-683,1-4 176,3-14 0,0-4-170,6-14-18,-11 23 449,3-3-577,13-33 39,-9 22-3456,12-34 958,0-2-1658,-2 4 4100,3-3 0,2-3 0,0-1 0</inkml:trace>
  <inkml:trace contextRef="#ctx0" brushRef="#br0" timeOffset="30487">4955 750 23915,'6'37'257,"-1"-2"-178,-2-15 189,0 39-1187,-1-25 981,1 28-17,-3-33 294,1 0-288,-1 13-6,-3 14 137,0 3-3702,-9 11 0,-2-2 288,6-20 3232,-15 44 0,23-93 0,0-1 0</inkml:trace>
  <inkml:trace contextRef="#ctx0" brushRef="#br0" timeOffset="30901">5122 604 15793,'-5'-7'7500,"3"106"-12550,2-21 5100,1-10 1,0 0 1559,0 12-1196,-4-6 1,-1-1-398,1 1 457,-3 10 1,-1-9-447,3-45 0,-4 13-28,4-24 11,0-1 23,-4 14-23,4-10 754,-3 7-759,4-9-6,-10-13 0,9 2 0,-8-9 0</inkml:trace>
  <inkml:trace contextRef="#ctx0" brushRef="#br0" timeOffset="31733">4768 812 24021,'38'-48'221,"1"-1"0,17-23-125,-5 48 4,-22 14-36,59 12 1,8 7-76,-39-3 22,39-1 0,-22 16 241,-99 30 0,-24 5-2769,0 1 2523,-2 4 0,0-4-6,9-24 16,3-5-16,24-18 12,-6 4 4,17-10-4,2-3-6,1 1 67,24 39-57,-13-25-846,46 65 847,-38-61 28,21 26 95,20 9 39,-6-11-1232,-8-5 0,-1-2 1103,2-2-5,-5-1-11,-28-21 72,5 8-22,-12-13-28,-1 0-17,-5-8 1098,0-1-3091,0-1 2802,0-2 0,-1 2 0,1-1 0</inkml:trace>
  <inkml:trace contextRef="#ctx0" brushRef="#br0" timeOffset="32288">5746 167 24206,'-13'32'140,"-8"10"-5795,11-25 5627,-9 18-638,12-20 739,1 28-192,45-16 0,8-2 114,-16 19-1,18-19 0,-1-5 6,-30-10 28,0 0-33,0 1 1336,-2 0-1376,27 27 1795,-24-20-1767,17 18 12,-31-27 229,-3 3-68,-4-4 256,-37 9 0,-17-2-423,-42-4-958,38 2 1,1-2 548,-24-8 420,68-4 0,3 1 0,6-1 0</inkml:trace>
  <inkml:trace contextRef="#ctx0" brushRef="#br0" timeOffset="32751">5621 167 23164,'80'-12'212,"0"0"0,-1 1 0,17-1 0,-20 4 0,11-1 1,-26 5-1,-37 8 0</inkml:trace>
  <inkml:trace contextRef="#ctx0" brushRef="#br0" timeOffset="85554">6475 895 23937,'25'-5'599,"-5"2"-448,-16 6 628,13 8-655,-6-5-7,12 7 141,-5-2-185,-7-5-735,4 4 1160,11 8-363,-9-6 257,43 24-359,-38-22-10,19 7-1,-31-16 40,9 4-23,-1 0-28,2 2-2584,9 5 2584,-17-7 39,19 10-39,-19-10-2049,44 41 2071,-40-34-1499,32 31 1477,-43-42 1562,7 7-1523,-7-8-33,2 1-101,-5-6-39,-2 1-84,0-2-118,0 2 2106,0-2-3954,0 0 1901,0 0 272,0-3 0,0 3 0,0-1 0</inkml:trace>
  <inkml:trace contextRef="#ctx0" brushRef="#br0" timeOffset="86249">6850 854 23875,'-31'25'1339,"9"-8"-829,4 9-247,6-8-3568,-33 67 3389,22-34-1442,-16 31 1694,16-25-236,13-33 85,-14 28 159,-6-10 1,0-2-317,5 0-17,-30 32-5,53-66 2257,2-5-12094,13-8 8160,-9 4 0,10-5 0,-13 6 0</inkml:trace>
  <inkml:trace contextRef="#ctx0" brushRef="#br0" timeOffset="92851">7662 500 23691,'3'-47'1629,"2"67"-3143,-5 43 1,-3 31 0,1-7 1577,1-11 1,0-1-419,-1 9 1,0 7 0,-1-17 470,-3 0 1022,3-36-1083,-3 20 415,2 5-354,2-35-117,3-56 0,0 12 0,1-51 0</inkml:trace>
  <inkml:trace contextRef="#ctx0" brushRef="#br0" timeOffset="93422">7204 541 24603,'-41'-2'448,"11"1"-196,37 1 623,40 1-763,-19-1-12,30-2 124,-16-2-117,-8-1-18,14-3-21,-11 1-1,2-1-948,22-6 1,17-6-1,-10 4 988,9-2-105,27-7 1,-17 4 8,-72 18 1,-2 2-12,-7 1-17,9-1 0,-11 1-84,3 0 3006,3 0-2905,11 0 0,-10 1 0,3-1 0</inkml:trace>
  <inkml:trace contextRef="#ctx0" brushRef="#br0" timeOffset="94249">8286 21 27068,'-2'34'28,"0"-6"56,0 14-84,1-26 0,0 20 56,-3-4-56,3-21-3028,-3 18 3062,4-27 633,0-2-443,10 0-185,-4 0 62,55-14 0,15-5-807,-27 10 681,20-10 0,-8 4 2234,-46 15-2528,-14 0 319,4 2 0,-4-1 0,3 0 0</inkml:trace>
  <inkml:trace contextRef="#ctx0" brushRef="#br0" timeOffset="94522">8557 0 25858,'0'68'614,"0"0"0,-1 0 1,1-6-574,0 16 0,2 19 0,-1-27 54,0-39-44,-1-14-29,0-11 0,0-3-240,0 12-17,0-10-7321,4 14 7556,-2-15 0,3 1 0,-4-3 0</inkml:trace>
  <inkml:trace contextRef="#ctx0" brushRef="#br0" timeOffset="96716">0 2499 21926,'20'-38'2862,"32"101"-6243,-23-12 3392,-7 3 1,2-1 1248,28 8-1148,-29-38 522,15 15-488,-17-23-79,-9-8 12,4 4 2001,-4-7-2018,-1 2 313,27 1-325,-19-4 90,51 2-112,-46-5 6,24 1 22,-24-1-28,-5 0 84,20-4-3230,31-12 3180,-23 3-757,14-10 1,15-9-1,-16 6 695,-13 5-14,47-20 0,-9 7 14,-68 29 11,29-8-16,-35 9 2262,-2 1-2268,4 0 0,-5 1 3408,9-2-3397,-9 3-45,21 13 57,-15 6-12,8 4 33,-2 18-27,-13-24-316,7 12 316,-9-19-12,0-2 51,5 5 140,-5-7 5,4 2 18,-7-10-220,6-7 24,-4 4-24,4-5 12,-4 7-5,-1 1 314,7-5-326,-1 2-61,43-8 11,21 6 39,-9 1-17,8 12 28,-48 8 17,-1 2 72,37-4 1,39-1 0,16 0 0,-4-3 0,-25-1-70,-17 1 0,1-8-343,9-9 1,24-8 0,10-5 0,-4-3 0,-18 0-1,-32 1 1,-18-22 0,6-33 0,1 0 0</inkml:trace>
  <inkml:trace contextRef="#ctx0" brushRef="#br0" timeOffset="106118">6496 2103 24559,'19'27'347,"-1"-4"241,-1-4-448,-7-9 303,16 19 16,16 14-470,-12-13 28,16 18 72,-14-11-16,-9-15-45,4 5 0,-12-19 123,25-8-3543,-13-4 3454,33-6-40,-21-1 160,27-26 0,5-6-148,11-7-761,-10 23 1,15 2 0,-14 8 743,6 14-779,-11 16 1,-11 12-1731,-38 24 3079,-10-17-587,-6-3-6,-1-25 46,2 1-12,-2-5 5,0 0 2454,11-11-2487,-5 4 5431,19-35-4910,-2-31-706,-7 28-493,28 25-2753,-27 43 3448,28 40 0,-28-41-776,56 26 0,17-6 832,2-37-551,-25 9 0,10 5 1,-12-12 527,10-38-11,-12-3 40,-30 11 10,4-20 1,-1-4-96,3 4 764,-4-3 1,-6 3-748,-20 25 2476,13-26-2666,-13 22 3397,7-14-3218,-24 34 0,4 3 0,-6 4 0</inkml:trace>
  <inkml:trace contextRef="#ctx0" brushRef="#br0" timeOffset="107017">6642 3539 24111,'50'-75'565,"-7"13"-4561,-18 149 4124,-11-37-122,-6 5 0,1 3-177,13 16 199,-13-53 1473,25 20-1386,7-87 0,2-21-1872,3 26 1745,1-25 1,-6 7-90,-27 47 1864,-5 11-1723,10 63 1468,-10-38-1284,45 25-2408,-28-75 2190,16-3 521,-18-26-516,1-33 11,-7 16 34,-7 6 0,-3 4-140,-4 21-11,-7-8-51,-1 49 146,3 35 0,-1-26 0,3 26 0</inkml:trace>
  <inkml:trace contextRef="#ctx0" brushRef="#br0" timeOffset="107599">7516 2915 25685,'-8'70'487,"1"0"0,-2 5-372,-1-12 1,-3 11 0,0-6-18,-1-9 0,0-4-73,-5 13 1,7-2 814,20 18-835,3-76-1749,46-69 1,6-28 1726,-17 15-1120,3-14 0,-2 12 1070,-27 56 112,-8 45 22,-2 4-11,1 40-39,-3-16 2279,4 23-2296,1-18 0,1-2 0,-2 3 0,10 25 0</inkml:trace>
  <inkml:trace contextRef="#ctx0" brushRef="#br0" timeOffset="108141">7974 3560 25231,'50'7'1069,"0"0"1,8 0-1008,3-8 0,-46-5 498,50-68-527,-44 49 1,37-50 89,-61 60-134,-28 12-3404,-8 12 3415,-7 6-1357,-19 33 1396,22-5-28,-1 0-11,15-2 208,64 13-158,-20-31 2709,46 25-2756,3-48 0,1-11 2026,-8 8-3961,33-10 0,-6-3 1084,-52 9 0,27-9 0,-50 15 0</inkml:trace>
  <inkml:trace contextRef="#ctx0" brushRef="#br0" timeOffset="108656">8619 3602 25713,'50'-20'1092,"0"0"0,36-14-975,-62 30-21,-4-2-57,-8 3 84,4-5-56,-2 1 56,3-3 1,0 0-74,-6 2-15,3-2-35,-3-6 0,-6 6 0,3-7 0,-8 9 0,-42-19-1143,24 17 1143,-42-8 0,16 57 0,-2 28 0,11-8 0,5 4 0,27 29 0,27-11-1014,25-69 0,12-15-3902,17 8 1,-5-3-4916,-9-9 9375,-59 12 1,-3-4 0,-1-1-1</inkml:trace>
  <inkml:trace contextRef="#ctx0" brushRef="#br0" timeOffset="109103">9306 2832 27331,'-6'24'286,"1"1"-1822,3 51 1,4 34-1,0-12 1536,1-34 0,1 1-270,-2 9 1,-1 14 0,1-2 0,1-18 269,7 15-440,0-21 440,-5-30-9831,4-1 7373,-7-31 0,4 6 1,-5-7-1</inkml:trace>
  <inkml:trace contextRef="#ctx0" brushRef="#br0" timeOffset="109901">9806 3415 24665,'19'-19'1210,"-3"4"-975,-16 14-27,-1 1-68,0 0-40,0 0 63,-4 0 430,-53 37-2425,20-11 1877,-29 21-2726,37-19 2709,18-15 90,-6 16-107,12-12 45,7 22-11,14-24-17,5 4 112,51-9 0,9-2 1457,-25 18-1581,20-15 1,-10 4 3454,-47 19-3313,-59 19-3550,-19-24 3392,6-3 0,-5-3-922,-5-16 0,4-6-2,-16 0 683,16 0 62,56-1-9652,19-2 9380,-11 1 0,12-1 1,-16 2-1</inkml:trace>
  <inkml:trace contextRef="#ctx0" brushRef="#br0" timeOffset="102282">4039 2269 22834,'18'2'1114,"0"15"320,12 49-1305,-13-26 322,32 13 0,4-4-4675,-27-30 4263,21 12 1,-6-5 870,-33-24-731,4 0-78,-8-1 83,-1-1-1161,45-38 0,9-12 988,-22 24-11,21-21 0,-6 5 0,-38 37 0,0 2-28,13-2 39,-8 3-5,9-1-40,-10 3 2297,-3-1-2263,4 1 3403,-9 1-4198,12 4-970,-6 1 830,5 1-2463,22 31 3393,-27-23-1,20 25 1,-31-35-46,-2 4-632,-5-2 2789,8-3-879,-7 3-1339,6-8 3470,48-59-3185,-17 95 1,3 5-11,42-71-4241,14 40 0,-10 0 5677,-54-24-336,28-21 0,-5-3-1403,-36 12 140,4 12 0,10-12 0,-15 18 0</inkml:trace>
  <inkml:trace contextRef="#ctx0" brushRef="#br0" timeOffset="102332">5540 2186 28026,'0'0'0</inkml:trace>
  <inkml:trace contextRef="#ctx0" brushRef="#br0" timeOffset="103121">4622 3331 24979,'-48'-49'196,"7"10"185,-29 75-269,17 10-51,-9 9 1,23 2 851,86-3-4014,10-57 3143,-6 10 0,1-4-2282,10-32 2229,-63 74 27,3 11 1,2-2-39,0-18-163,12 46-235,-6-73 420,34-25 0,-28 12 0,21-19 0</inkml:trace>
  <inkml:trace contextRef="#ctx0" brushRef="#br0" timeOffset="103568">4789 3498 19776,'20'41'6469,"-2"-9"-5876,-3 16-313,-6-29 219,-6-6-247,-3-20-45,-2-54 95,14-31-3610,43 55 1,6 4 3307,-7-26 0,9 56 0,-8 14 0,-43-2 0</inkml:trace>
  <inkml:trace contextRef="#ctx0" brushRef="#br0" timeOffset="104264">5163 3415 25746,'11'58'605,"-1"0"0,4 4-247,-15 19-279,-2-71 134,-3 0 442,14-66-3997,7 0 3339,-1 3 1,2 0-26,7-8-45,26-10 73,-36 57 67,36 81-56,-40-36-6,1 26 1,3-14 56,-2-47-51,34-55-2290,-12 16 2267,18-29 2264,0 32-2151,-19 114-1123,10-60 960,-16 39 1,-6 1-152,-3-38 213,28 5 0,-36-21 0,7 3 0</inkml:trace>
  <inkml:trace contextRef="#ctx0" brushRef="#br0" timeOffset="97421">500 3873 24122,'13'-85'2072,"1"31"-4384,-13 123 0,1 29 2323,13-51-589,19 47 0,10-18 242,-1-84-9495,22-7 9253,-47 12 1,-5-1 0,-13 4-1</inkml:trace>
  <inkml:trace contextRef="#ctx0" brushRef="#br0" timeOffset="97922">958 3352 22851,'-5'79'1010,"0"-1"1,-2 5-720,6 8 1,2 20-1,0-22-251,1-20-18,-2 27 0,3-20 1104,-1-68-986,-1-9-56,2-21-45,5-30-171,36-9 1,6 0 92,-13-3 22,13 12 0,-3 19-16,-35 39 38,-1 5-5,4 11-634,-6-2 664,3 33 1,0 5-3199,-3-12 3162,7 52-5149,-8-64 5155,-6-20 0,3 7 0,-5-15 0</inkml:trace>
  <inkml:trace contextRef="#ctx0" brushRef="#br0" timeOffset="98469">1603 3893 24995,'-82'-9'572,"10"25"-1893,6 35 1349,29-2-3043,38 33 3127,4-56 954,14 34-528,37-87-1722,-19-15 0,3 1 1257,37 25-1106,0-31 1056,-28 114-23,-12-28 0,-1-6 0,-20-22 0</inkml:trace>
  <inkml:trace contextRef="#ctx0" brushRef="#br0" timeOffset="98939">2040 3727 25343,'-53'33'277,"-1"1"1,-12 4-267,19 12 17,43-37 0,4-5-1919,57 3 1,18-3 1895,-37 3 422,39-7 0,-18 10-427,-124 60 0,51-54 0,-57 50 0</inkml:trace>
  <inkml:trace contextRef="#ctx0" brushRef="#br0" timeOffset="99435">2394 3644 25091,'-45'36'439,"1"0"1,-1-2-390,5 2 1,6-3-45,23-18 27,2 7 91,20-11-18,3-4-22,8-5 381,74-2-3840,-60 2 3372,15 0 0,-2 5 14,-20 17 34,-9-2 504,-61 56-8665,24-47 7549,-38 24 0,52-49 0,10-10 0</inkml:trace>
  <inkml:trace contextRef="#ctx0" brushRef="#br0" timeOffset="99700">2623 3727 21086,'5'7'1440,"-1"-2"1931,3 80-3410,-5-35 125,2 1 0,-1-2-187,-3-10-83,0-22-6156,-4 9-3491,2-19 9132,-1 7 1,3-17 0,0 1-1</inkml:trace>
  <inkml:trace contextRef="#ctx0" brushRef="#br0" timeOffset="99817">2707 3456 21315,'0'0'0</inkml:trace>
  <inkml:trace contextRef="#ctx0" brushRef="#br0" timeOffset="100381">3019 3498 23030,'-18'51'1848,"10"-17"-1434,-28 3 1,-5-3-370,18-9-17,-28 25 644,86-33-605,-18-11 630,29 48 1,-6 11-631,-33-32-700,-14 28 0,-13-9-4299,-11-47-165,-39-3 5097,70-2 0,0 0 0,0 0 0</inkml:trace>
  <inkml:trace contextRef="#ctx0" brushRef="#br0" timeOffset="124100">4934 4227 21450,'17'-56'1580,"-2"11"-5708,-14 43 4727,0 0 791,-1 2-998,-2 6-1949,-3 7 1680,-1 4 0,-3 5 461,-11 53 1192,13-39-1564,0 25 1,2 18 0,2-13-145,4-4 10,0 27 0,0 1 90,0-23-89,-5 1-459,0-3 470,-4-17-1972,-10 42 1944,6-31 275,0 19 0,-2 29 1,-1 4-1,4-24-320,5-29 1,0-2-18,-2 25 0,-3 20 0,1-7 0,7-34 1380,5-38-1380,1 1-1615,-3-16 1615,0-3 2005,-1 0-9914,-6-39 7407,5 18 1,-6-20 0,8 28-1</inkml:trace>
  <inkml:trace contextRef="#ctx0" brushRef="#br0" timeOffset="124666">4476 5788 25029,'-52'5'1188,"34"9"-1026,33-8-5559,25 12 5481,-22-9 993,17 19-1009,-17-11 72,14 19-84,-18-17 117,10 20-122,-13-18 1167,13 52-1168,-16-44-9881,36 49 1179,-35-59 9440,21 11 0,-32-26 1,1-2-1</inkml:trace>
  <inkml:trace contextRef="#ctx0" brushRef="#br0" timeOffset="124965">4893 5767 25853,'-26'52'414,"0"-1"1,-5 11-1,3-7-5688,8-14 5700,-15 40 1089,15-24-1526,5-14 5,9-13-27,8-28-1015,4-2 298,-1 1 964,7-3 1,-10 2 0,4-2 0</inkml:trace>
  <inkml:trace contextRef="#ctx0" brushRef="#br0" timeOffset="128050">4018 7349 17602,'36'-23'5663,"-17"5"-10371,-52 24 4948,-13 5-156,-1 0-31,-43 21 3,60-21 145,-36 16-134,47-15-27,5-4 811,13 90-453,91-72-376,-50 58 1135,60-89-1134,-85-6 1141,0-1-1120,15-18 29,-6-5-45,2-5 17,-14 7-23,-10 18 630,-11-14-641,6 20-2268,-7-12 2251,9 21 17,1 0 6,-1 0 2252,-1 2-2247,-2 2 6,0 3 168,-2 24 3314,2-7-3247,2 28 0,1 3-246,1-20-6,0 44 17,0-75 11,1 1 208,3 11-219,-1-8 112,3 9-96,-5-15-44,2 0 0,-3-3 0,1 1 0,-1-1 0</inkml:trace>
  <inkml:trace contextRef="#ctx0" brushRef="#br0" timeOffset="128482">4247 7745 26581,'26'3'308,"-4"0"-45,-14 12-196,-3-5 6,4 7-3524,16 31 3519,-15-29 109,15 29 97,-22-27-168,-7-7-49,-13 12-175,-17-16-941,4 2 1131,3-7-9903,19 9 8900,8-7 0,-1 4 0,1-8 0</inkml:trace>
  <inkml:trace contextRef="#ctx0" brushRef="#br0" timeOffset="129182">4726 6933 25270,'23'23'2347,"-13"10"-2110,0 26 0,0 22 0,0-3-170,3 7 0,0-1-2182,-4 14 1,1-7 2125,14 1 29,-17-86 819,-2-3-853,0 0-51,0 6-84,-3-4 34,1 3-924,-3-5-8812,-5-14 7758,4 8 0,-4-8 1,4 10-1</inkml:trace>
  <inkml:trace contextRef="#ctx0" brushRef="#br0" timeOffset="129668">4830 7558 25163,'24'-42'1468,"3"13"-6977,-14 33 5823,20 6 72,27 2-1066,20 20 725,-16-13 1436,-15 19-1285,-49-27-112,-1 6-28,-5-9-50,-35 21-6,-4 1 0,-9 6 2269,11-10-2269,-46 2 0,61-19 0,-48 9 0,78-22 0,6-2 2433,10 1-2433,8 1 0,-8 1 0,0 1 0</inkml:trace>
  <inkml:trace contextRef="#ctx0" brushRef="#br0" timeOffset="131050">3331 7016 25830,'-62'-29'1148,"22"5"-3421,-16 19 0,2 5 2352,29-3-1134,-57-3 1105,81 4 1028,1 4-1067,0 6 17,6 18 39,13 31 0,2 6-50,-5-3 1131,6 4 0,-5-6-1120,-16-31 68,-1 15-11,-9 55-85,6-35-850,-3 12 0,4 5 850,11-25 0,2-3 0,-2 48 0,15-15 0,-16-37 0,-4 34-1705,1-19 1705,-4 27 1705,-1-48-1705,11 29-569,-5-39 569,12 7 0,-10-40 0,4-3 2269,40-14-2269,36 61 0,-23-47 0,6 53 0</inkml:trace>
  <inkml:trace contextRef="#ctx0" brushRef="#br0" timeOffset="132435">5038 6850 26486,'37'8'548,"6"0"-452,-21-8 293,67-15 0,8-4-4640,-43 10 4259,38-13 0,-17 11-331,-68 18 335,-4-1-1,3 5 11,-3-4-326,2 45 1,-1 40 0,0 11 0,-1-19 303,-1-18 0,0 0 0,1 22 0,1 18 0,0-1 0,3-24 0,10 12-267,-8-25 1,2-3 266,8 1 0,-12-10 0,-3-7 0,-4-30 1593,1 3-1593,0-17 0,-1 9 0,0 2 2384,0 3-2384,-2-1 3045,-51-3-3045,23 0-3392,-35-2 3392,28-2 0,-47 1 0,46-6 0,-36 1-568,63 30 1,7-28 0,-4 28 0</inkml:trace>
  <inkml:trace contextRef="#ctx0" brushRef="#br0" timeOffset="133617">5871 6329 25623,'27'-19'2027,"-28"76"-1870,-15 15-2973,2-20 0,2-2 2838,8 3 1387,6-36-1347,4-1 842,2-12-876,3 0 67,49-12-50,-26 8-28,27-7-17,-39 9 3582,40 24-3565,-40-15 30,20 18 1,-4 3-14,-27-13 89,11 30-73,-22-34-37,-3 1-13,-3-7 0,-2 1 0,-7 1 0,-41 14 0,-13-5 0,-1 3 0,-8-21-752,61-2 752,-26 10 0,40-6 0,-8 11 0</inkml:trace>
  <inkml:trace contextRef="#ctx0" brushRef="#br0" timeOffset="134365">5788 6288 25382,'-13'-7'672,"4"2"-476,11 5 1361,60 5-1428,-34-5 76,40-12 0,26-9 1,-18 3-184,-15 3-22,32 9 0,-20 13 0,-70 6 0,-14 44 0</inkml:trace>
  <inkml:trace contextRef="#ctx0" brushRef="#br0" timeOffset="-72627.46">5413 4955 14997,'8'-27'2151,"-2"5"-1613,-7 20-90,-1 0-101,0 0-84,1 1-66,-2 0-74,0 0 146,-5 0 185,-8 9-303,3-4 325,-14 15-314,16-11 281,-18 16-326,16-12 202,-14 17-235,16-18 40,-7 13-96,12-12 22,-2 10-39,5-11 107,0 13-79,4-15 45,1 7-22,0-11 90,6 5-108,-3-5 136,11 9-147,-8-8 12,8 5-28,-9-6 134,9 4-101,-8-5 130,12 2-119,-11-5 96,16-3-123,-13 0-6,16-6-17,-14 2 28,22-8-33,-19 7 22,21-6-17,-26 9 17,7-3-17,-12 3 213,4-7-168,-6 4 84,1-11-101,-4 10 84,-1-12-95,0 12 17,-5-13-34,1 12 40,-5-12-34,3 12 11,-3-7 0,4 9 89,-11-5-106,8 7 12,-12-2-18,11 5-16,-5 1 6,6 1 55,-9-1-44,9 0 5,-10-2-17,11 2-111,-2 0-57,6 0-1338,-1 1 486,3 0 1026,-1 4 0,1-3 0,0 3 0</inkml:trace>
  <inkml:trace contextRef="#ctx0" brushRef="#br0" timeOffset="-71993.46">5621 4997 18050,'14'51'975,"-4"-9"-628,-8-32-27,0-1-29,-1 0-28,1-1-28,0 0-33,0-2-40,0-1 325,0 4-358,0-5 504,-1 2-414,-1-6 179,0 1-298,-2-1 225,-3-5-224,1 2 157,-4-12-169,4 6 146,-3-14-190,4 12 73,-2-16-101,3 14 16,0-16 1,2 15 22,1-15-39,1 17 50,4-12-45,-2 14 17,8-12-39,-4 12-11,10-12 28,-8 13-11,12-10-6,-11 13 22,16-9-44,-13 9-1,16-4 23,-17 8-78,17-3 5,-16 3-784,16 0 96,-18 1-6841,5 13-558,-13-4 8160,-1 9 0,-3-11 0,0-2 0</inkml:trace>
  <inkml:trace contextRef="#ctx0" brushRef="#br0" timeOffset="-71527.46">5913 5288 23394,'22'-30'61,"-4"6"-16,-15 26-22,0 0 5,1 2 22,-1 3-16,0-1-1,-1 1 40,-1 5 78,-5 11-123,-1-5-11,-12 15-23,5-19-274,-15 15 17,14-17-1591,-13 12 510,15-15 1344,-5 5 0,12-11 0,0 1 0</inkml:trace>
  <inkml:trace contextRef="#ctx0" brushRef="#br0" timeOffset="-71127.46">6308 4934 22884,'12'30'207,"-3"-4"-111,-9-14-18,-1 1-5,0-1-23,0 1-16,0-1-6,-1 0-11,2-1-12,-1-2-83,0 8-527,1-5 84,-2 2-3619,-1-3 1121,1-7 3019,-2 3 0,3-5 0,-1 0 0</inkml:trace>
  <inkml:trace contextRef="#ctx0" brushRef="#br0" timeOffset="-70995.46">6392 4705 12287,'7'2'4033,"-1"0"-3809,-6-2-3501,0 0 0,0 0 0</inkml:trace>
  <inkml:trace contextRef="#ctx0" brushRef="#br0" timeOffset="-70510.46">6912 4539 21562,'-81'-38'252,"14"10"-219,53 34-16,1 1-6,1 1 23,1 1-12,2 0 6,-1 0 56,1 5 158,-1 6-136,2-2 236,1 16-202,5-16 465,-1 37-121,5 17 1,1 2-480,-2 2-419,2-1 0,1-10 392,-1-46 33,-2-3 6,2 0-11,-2-2 22,1-2-28,0-1 5,-1-2 845,0 1-844,1-2-12,-2 1-5,1-5-134,-1 1 21,0-3-1040,0-1-484,0-1 36,0-4-1111,0 0-2570,1-3-767,-1 1 6060,1 0 0,0 3 0,-1 1 0</inkml:trace>
  <inkml:trace contextRef="#ctx0" brushRef="#br0" timeOffset="-70327.46">6496 4997 22912,'33'-43'3,"0"1"0,25-26-126,-38 67-163,0 3-191,-1 2-374,-1 2-538,-1 3-1098,1 1 2487,6 5 0,-13-7 0,4 2 0</inkml:trace>
  <inkml:trace contextRef="#ctx0" brushRef="#br0" timeOffset="-66860.46">9202 4622 18947,'-51'7'1366,"9"-1"-996,40 0-12,0 1-5,2-1-28,0 2-34,0 1-50,0 1-56,0 1 6,2 2 139,1 8 34,2 23-308,-1-12 56,0 36-67,-3-41 151,-1 36-135,-1-37 259,-5 35-225,1-35 62,-7 29-135,6-34-28,-4 19-5,6-26-140,-3 12-45,4-16-3098,-1 9 415,3-13 2879,0 3 0,1-8 0,0 0 0</inkml:trace>
  <inkml:trace contextRef="#ctx0" brushRef="#br0" timeOffset="-66577.46">9348 5018 23052,'24'61'398,"-6"-9"-297,-23-38-6,0-1-22,-1 0-23,1-2-5,-2 0-40,2-1-100,-2 3-711,4-6 16,-2 0 790,5-9 0,0 1 0,0-3 0</inkml:trace>
  <inkml:trace contextRef="#ctx0" brushRef="#br0" timeOffset="-66441.46">9431 4747 14309,'-1'7'2543,"0"-1"-2846,1-6-2974,0 0 0,0 0 0</inkml:trace>
  <inkml:trace contextRef="#ctx0" brushRef="#br0" timeOffset="-65877.46">9556 5205 7330,'11'7'3209,"-2"-2"-2117,-9-5 8581,0 0-9454,-1 18-35,0-15-27,0 13 73,1-21-140,0-4-28,0 1-23,2-4-11,2 3 50,8-12-83,13-12-169,28-6 174,-24 15 6,9 14 16,-38 22-22,0-1 23,0 8-23,0-5 207,0 18-151,0-19 39,0 12-50,0-19 252,2 1-124,0-5 202,16-9-341,-7 0 22,18-14-28,-15 6 34,20-20-12,-18 17 96,18-18-107,-23 27 45,10-4-45,-16 16 118,9 12-90,-10-2 90,4 26-140,-7-17-12,1 22-27,-2-23-488,0 23 68,0-25-4348,0 18-1746,-1-27 6536,1 4 0,-1-12 0,1-1 0</inkml:trace>
  <inkml:trace contextRef="#ctx0" brushRef="#br0" timeOffset="-65628.46">10056 5143 25197,'37'44'112,"-7"-5"-112,-29-23 0,0-1 0,-1-1-6,0-1-10,0 0-35,0-2-666,-3 5 197,1-8-9311,-1-2 9209,2-7 1,1-3-1,0 2 1</inkml:trace>
  <inkml:trace contextRef="#ctx0" brushRef="#br0" timeOffset="-65489.46">10202 4684 19328,'0'0'0</inkml:trace>
  <inkml:trace contextRef="#ctx0" brushRef="#br0" timeOffset="-65189.46">10347 4601 13620,'9'8'4268,"-3"-2"-3748,-6-6 3491,0 0-3753,25 28-17,-16-10-23,20 25-16,-22-15-40,0 4 241,-1 58-352,-3-38-7,-3 14 1,-2-1-28,-1-18 11,-5 49-33,4-61-46,-3 30-8827,11-53 8878,-3 3 0,5-21 0,-4-1 0</inkml:trace>
  <inkml:trace contextRef="#ctx0" brushRef="#br0" timeOffset="-64960.46">10222 5059 22375,'46'-36'95,"-1"0"0,32-22-151,-54 54-11,-2 2-62,2 1-79,-3 1-178,2 0-320,-2 0-492,1 1-4213,7 1 5411,-6 0 0,-3 0 0,-9-1 0</inkml:trace>
  <inkml:trace contextRef="#ctx0" brushRef="#br0" timeOffset="-64641.46">10910 4934 21847,'-83'49'382,"13"-8"-270,53-31-22,0 1-6,3-2-40,3 2-16,3-2-22,4-1 0,1 0 22,3-1 95,8 0 112,24 4-151,-8-3 319,36 9-235,-35-7 107,27 17-247,-32-13 173,10 20-89,-22-19 219,-18 18-253,-2-21 6,-38 11-73,24-16-240,-33 1-180,35-10-297,-8 0-571,20-3-1954,3 1-5278,3 1 8509,2 0 0,3 2 0,0 0 0</inkml:trace>
  <inkml:trace contextRef="#ctx0" brushRef="#br0" timeOffset="-69844.46">7245 4976 22963,'43'-1'453,"-8"2"-279,-27 8 16,0 1 1,0 2-7,1 0-27,-2 1-22,1 1-29,-1 1-11,0 1-11,-1 1-5,-1 0-1,-1 0 0,-2 0 6,0-1 0,-2 0 12,0 1 4,-1-2-9,-2-1 93,-4 2 91,-15 3-230,6-5 44,-17 1-72,20-13-62,-16-3-39,17-3-566,-14-11 196,15 7-2313,-9-14 455,14 12 2312,-2-12 0,6 15 0,1-3 0</inkml:trace>
  <inkml:trace contextRef="#ctx0" brushRef="#br0" timeOffset="-69653.46">7349 4685 16499,'11'0'2027,"-2"1"-1993,-9-1-9865,0 0 9307,-18 29 1,13-22 0,-13 22-1</inkml:trace>
  <inkml:trace contextRef="#ctx0" brushRef="#br0" timeOffset="-69227.46">7578 4893 21489,'-14'57'720,"-1"1"0,-9 17-552,37-28 0,-4-36-17,2-2-39,0-1 28,3-3-33,0-1-7,1-2-4,1-2-7,-1-3 1,1-1-1,0-5 1,0-2-23,0-2 23,-1-3-6,-1-1 0,-3-3-11,-2 0 83,-3-17-88,-3 12 60,-16-23-105,1 30 33,-34-9-56,19 20 17,-40 6-23,35 7-72,-30 15 10,40-9-553,-9 13 201,24-14-2706,17 8 40,2-11 3086,18 2 0,-19-7 0,1-1 0</inkml:trace>
  <inkml:trace contextRef="#ctx0" brushRef="#br0" timeOffset="-68960.46">7932 4955 24895,'-5'35'128,"1"-4"-88,11-15-12,-1 0-12,0-1 1,0 1-34,-1-2 1,-1-1 16,0 0-40,-2-2-324,-1 2-3976,-4 4 441,0-5 3899,-3 0 0,4-10 0,0-1 0</inkml:trace>
  <inkml:trace contextRef="#ctx0" brushRef="#br0" timeOffset="-68777.46">7932 4768 19025,'2'9'2996,"-1"-3"-3091,-1-6-1680,0 0 55,3 3-1232,3 2-2503,3 4 1170,3 0 4285,-3 0 0,-3-5 0,-3-2 0</inkml:trace>
  <inkml:trace contextRef="#ctx0" brushRef="#br0" timeOffset="-68410.46">8120 5080 8136,'1'4'3557,"1"-2"-2526,-2-2 8704,0 0-9623,5 29-34,-3-25 6,4 20 0,-6-34 6,2-1 201,4-15-230,-2 8-10,6-16-40,-4 18-22,14-16 5,-8 17 6,32-21 107,36 41-85,-32-14 0,23 31 1,-65-9 10,-1 1-10,1 1 10,-2 1 12,0 1 0,0-1-17,-2 1-6,-1 0-16,0-2-12,-1-1-167,0 11-34,-1-12-729,1 11 34,0-17-6463,1 6-566,1-8 7931,1 2 0,-2-6 0,0 0 0</inkml:trace>
  <inkml:trace contextRef="#ctx0" brushRef="#br0" timeOffset="-68094.46">8557 4560 22688,'18'70'625,"0"1"1,1 0-1,10 23-614,-10-2 1,-5-14-7,-9-55-10,0-3 10,0-2-5,-1-3-33,0-3-29,0-2-207,-1-1 6,0-4-667,1 1 163,-2-5-5069,4-3 5836,-3-3 0,1 2 0,-3-1 0</inkml:trace>
  <inkml:trace contextRef="#ctx0" brushRef="#br0" timeOffset="-67910.46">8411 4893 24122,'46'-32'406,"-1"0"0,35-22-300,-44 40-78,-1 1-95,-1 2-151,-2 4-376,-6 3-1047,-4 3-6363,-6 3 8004,-5 1 0,-6-1 0,-2 1 0</inkml:trace>
  <inkml:trace contextRef="#ctx0" brushRef="#br0" timeOffset="-61494.46">4580 3352 15760,'-6'16'448,"1"-1"-168,5-8 16,0-1-16,0 1-22,0-2-28,-1 2-29,0-1-22,-1 2 387,-3 14-482,2-8 168,-6 30-223,6-27-29,-2 17-35,4-23-166,4 5 5,-1-9-1977,11 2 117,-5-6 2056,6-2 0,-9-1 0,0 0 0</inkml:trace>
  <inkml:trace contextRef="#ctx0" brushRef="#br0" timeOffset="-54210.46">645 3789 5739,'20'-13'0,"-4"3"0,-16 10 398,1-1 375,-1 0 50,0-1 73,0 0-55,0-1-46,0 1 1075,0-3 46,0-2-1496,0 1 274,0-2-425,0 4 1137,0-1-941,0 2 666,1-1-811,-1 2 806,0 1 699,0 0-1741,-1 3 23,1-1 38,-1 1 52,1-1 1802,0-1-1887,-2 0 23,1 0-6,-1 0-17,-1 0-17,1 0 50,-2 0-105,1 2 10,-6 1-39,4 1 45,-9 8-39,6-6 45,-8 8-18,9-8 131,-7 4-136,8-6 28,-7 2-45,9-3 6,-6 1-16,7-2 38,-4 2-28,4-3 46,-2 2-57,3-1 0,-3 1-5,2-1-34,-2 3 28,3-1 5,-4 3 12,4-3 39,-4 12-45,4-9 40,-3 11-51,4-12-12,0 6 18,1-7 22,0 5-17,0-6 6,0 5-11,0-5 27,1 5-27,-1-4 50,1 12-45,-1-9 11,1 14-16,-1-14 44,1 9-38,0-10 4,1 6-10,0-7 0,0 3-12,0-5 0,1 2 12,-1-4 22,4 5-22,-3-4 38,6 7-27,-5-5 22,5 5-27,-6-6 16,4 5-17,-5-6 45,5 5-39,-5-5 39,5 3-45,-4-2 6,6 2-1,-5-3 18,6 3-23,-6-3 28,7 2-16,-7-2 27,7 1-39,-7-1 45,7 0-28,-6-2 28,8 1-22,-8-1 117,10 0-100,-8-2 89,12-3-112,-11 1 11,11-6-28,-12 5-5,7-5-1,-9 6 12,3-2-23,-6 4-878,1-1-80,-3 2-78,0 0-632,0 4 1674,-18 23 0,14-17 0,-14 16 0</inkml:trace>
  <inkml:trace contextRef="#ctx0" brushRef="#br0" timeOffset="188686.54">1187 437 23086,'17'-16'84,"-3"2"-67,-7 10-6,0-1 11,0 1-22,-1 0 11,1 1-11,-1 0 0,1 1 6,-1-1 5,0 1 6,0-1 22,0 2-28,-1-1 6,-1 0 6,-1 1-18,0 0 18,-1 1-1,0 0 0,-1 0-22,1 0 0,-1 0 23,8 2-29,-5-1 12,6 2-6,-5 0 0,0-1 5,1 2 7,-1 0-1,2 0-28,-2 0 23,2 0-6,-1-1 0,0 1 33,-1 0-33,0 0 6,0-1-1,-1 1-5,0-1 0,-1 0 0,1 0 6,-1 0-12,0 0 6,1 0-5,-1 1 10,0-1-5,0 1 12,0-1 4,0 1 7,0 1 16,0 0 6,-1 1 11,1 0 0,-2 2 39,1-1-50,-1 1 5,0 1 1,0 0-29,-1 0 28,0 1 6,1-1 6,-1 0 5,0 1-11,0 0 6,0 1-23,0 0-11,-1 1-11,-1 0 5,-1 0-16,0-1 27,-1 1-16,-1 1-11,1-1-6,0 1-11,-1-1 22,1 1 6,0-1-1,0 0-21,-1 0 22,1-1-6,-1-1-6,1-1 12,0 0-11,0-1-1,0 0 1,2-1 11,-2 1-17,0 0 11,1 0-5,-1-1-1,1 0 6,0 0-5,0-1 5,0 1-28,1 0 29,0 0-7,-1-1 6,0 1 34,0-1-22,-1 0-1,1 1 6,0 1-6,0-1-5,-1 0 0,0-1-6,0 1-11,1-2 11,-1 0 1,2-1 10,0 0-11,1 0 12,-1-1-7,0 0 12,1-1-5,-1 1 5,1-1 0,0-2-6,1 2 34,-1-2-22,1 1 571,-1-1-560,2 1-23,0-1 18,1 0-18,-1 0 12,0 0 22,-1 0-17,1-1 56,1 1 39,1-1 18,3-1-7,2 0-55,2-3-40,3 1-39,1-2 6,2 0-11,0 1 5,0-1 17,-1 0-11,0 1 11,-1-1 0,-2 1 5,1 1-10,-3 1-12,2 0-5,-3 1 5,0 0-11,-1 0 0,-1 1 5,0 0-10,-2 0 5,-1 0 0,0 1 0,-1-1 0,-1 1 0,0-1-11,-1 0-6,0 1-336,-1 0 67,2 0-83,-1 0-124,1 1-185,2 1-364,1 2-503,2 2-875,1 0-3501,2 1-2178,-1 1 8099,0-3 0,-4-2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7:30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167 236 20308,'4'-43'1629,"-1"8"-1135,-2 30 3017,1 53-3124,-1 30-2269,-3-8 0,-1 5 1968,1-13 1,-1 4 441,-4 27 1,-2 12 0,2-16-451,0 9-585,4-14 0,0 12 1,4-31 506,3-48 0,6 27 0,-10-45-2723,-2-19 2723,7-3 0,-5 0 0,5 6 0</inkml:trace>
  <inkml:trace contextRef="#ctx0" brushRef="#br0" timeOffset="836">313 257 25696,'2'-28'846,"0"6"-6070,-26 119 5297,21-41-598,-8 1 0,3 1 559,13-3 622,-3 11 1,-1 2-669,2-4 85,-3 12 0,1 8 207,-2-16 0,1-5-67,0 24-127,0-16 1,-1-8-25,1-29 56,2 2-90,-2-22 6,4 5-34,-3-15 0,-3-1 0,1-3 0,-3-2 0</inkml:trace>
  <inkml:trace contextRef="#ctx0" brushRef="#br0" timeOffset="1948">1 298 24867,'43'-47'162,"-7"8"203,-21 35 419,30 36 0,19 28 0,-11-10-706,-6-12-22,-6 26 0,3 19 0,-26-23-1202,-40-35 1173,-34 41-2628,13-32 2657,21-20-2054,-23 18 1998,35-28 11,4 0-22,5-2 533,0-2-364,1 2 2111,2-2-2269,-1 0 3392,2 0-3392,24 15 0,7 10 0,8 1 0,-6 3 0,9 16 0,11 12 0,-10-10 0,-4-4-1946,10 8 0,11 11 1,-25-28-7773,-33-32 9718,10 4 0,-15-7 0,0 1 0</inkml:trace>
  <inkml:trace contextRef="#ctx0" brushRef="#br0" timeOffset="3072">542 132 25550,'-8'-31'185,"2"7"-140,19 14 28,1 1-17,-3 2-11,4-2 151,5-1-62,9 0-39,0 1 6,10 0-84,-20 5 100,34 6-111,-36 1 72,30 18-3150,-37 4 3312,2 7-380,-7-4 610,-40 19 1,-8-1-471,24-20-11,-25 22 0,12-14 11,34-34-6,2-1 12,0 1-18,6-2 24,8 1-24,27-1 1,36 57 22,-32-39 1,12 44 3628,-76-6-3640,-1-32 0,-10 33 386,3-44-386,-25 4 0,-3 1 0,14-5 0,-59 18 0,83-25 0,7-2 0,0 0 0,6-2 0,0 0-848,11-8 0,-8 6 0,7-7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7:43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1 146 25746,'44'15'667,"-15"-5"-387,48 20-269,-52-21-4251,39 18 4268,-39-19 101,23 14 636,0-1 1,2 0-755,19 12-2268,8 2 2274,-59-27 0,-6-1-12,24 18 1839,-20-14-1783,17 13 23,-23-18-67,9 3 3044,-7-3-3693,2 0-841,-14-5 1473,1 4 0,-1-4 0,0 3 0</inkml:trace>
  <inkml:trace contextRef="#ctx0" brushRef="#br0" timeOffset="822">459 0 24486,'-22'38'672,"7"-8"-302,-5 2-191,8-10-89,-4 8 431,-24 43-499,24-44 6,-24 40 0,29-51 11,0-1 288,-15 31 1,-2 8 277,-3 2-577,4-3 0,2-5 23,8-19 55,8-17 112,-8 8-184,5-5-79,-2 1-5,11-15-51,3-3 101,18-5 0,-14 4 0,14-4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8:34.2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460 369 24553,'-94'9'540,"40"1"1,6 1-6128,8 6 5732,-25 16-1121,29-9 1015,1 0-361,-9 16 328,30-25-12,-9 12 6,19-18 1506,1 1-1377,81 47 2139,-51-37-2265,18 9 0,-2-4-9,-26-20 3392,5 3-3386,-1 2 14,29 23 0,3 7 9,-8-6 232,0 12 1,8 14 0,-13-11-166,-17-10 257,4 26 0,-10-3-3481,-25-38 3279,-3 21 186,-16-23-275,-26-2 1,-4-2-57,4 3 0,-6-3 0,6-5 0,32-15 0,-10-3 0,8-1 0,-6-3 0,-13-10-274,21 8 133,-13-6-9690,27 11 8816,4 4 0,2-1 0,1 3 0</inkml:trace>
  <inkml:trace contextRef="#ctx0" brushRef="#br0" timeOffset="876">772 57 26032,'-3'-31'2005,"1"8"-7558,3 20 5805,-1 3-52,21 86-183,-15-56-248,-1 36 0,0 23 1,-3-19 230,-4-22-635,-2 28 1,-1-13 634,5-57 1259,0-5-1635,0-1-187,0-2-8505,0 0 9635,2 1 0,-2 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8:13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327 353 19624,'16'-25'2123,"-4"4"-1596,-11 19 1046,0-3-1360,1 2-168,-1-1-835,-60 19 0,-22 14 813,37-10 329,-36 5 1,9 9-359,58 25 0,6-34 6,7 26-16,8-41 44,2-3-23,3 2 18,4-3 3303,-4-1-3307,58 18 1,14 11 195,-7 24-196,4-21 1,-6 1-9,-35 15-44,-34-37 33,4 8-6,-6-12-16,5 11 44,-7-14-22,3 2 0,-4-3 34,5 22-904,-29 36 0,-13 3 983,-7-11-1248,6 12 1,-4-14 1134,-13-54 0,-16-14 0,0-3 0,15 9-4916,-17-5 1,16 8 3341,52 9 0,3 8 1,1-10-1</inkml:trace>
  <inkml:trace contextRef="#ctx0" brushRef="#br0" timeOffset="1196">432 145 25051,'25'-54'331,"-3"10"-151,-14 35 133,65-6-279,-41 4 139,33 3 1,3 5 67,-18 13-180,18-4 522,-56 78-2011,-41-36 1,-9 2 1455,14 2 0,0 0-222,-13-8 1,1-5 479,10-1-6,52-24-146,33 14-2229,11-24 2117,2-2 1,-32-4 112,25-9 135,-28 4-270,31-7 0,-44 8 0,-7 2 0,-5 1 0,-11 3 0,-1 0 0,-2 0 1926,-1 1-2469,-2 1 3123,-2 3-2580,-11 12 0,11-11 0,-7 8 0</inkml:trace>
  <inkml:trace contextRef="#ctx0" brushRef="#br0" timeOffset="19083">1327 791 23528,'15'-43'387,"-2"10"-287,-12 33 68,0 0 45,-1 2 1300,31 32-1452,-18-20 130,34 31-1470,17-10 0,3-1 1397,8 7-1239,-5-6 1,-8-2 1137,-31-16 45,-23-11 319,24 26-376,-18-20-190,41 34-3338,-40-33-6308,13 9 8988,-24-12 1,-4-6-1,0-2 1</inkml:trace>
  <inkml:trace contextRef="#ctx0" brushRef="#br0" timeOffset="19531">1764 749 25825,'-13'-13'800,"-25"68"1,-2 23-722,13-25-29,-15 32 1,-1 1 66,9-31-4340,10-16 4234,-3 8 860,16-26-10702,-9 19 7373,10-21 0,-4 12 1,13-31-1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0:28:53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359 44 26021,'-37'-25'140,"5"6"-107,20 24 51,-27 16-72,17-9-7,-22 13 6,25-14 1,-1 0-3432,-15 11 3425,12-8-567,-9 7 612,14-5-33,8-7 5,-1 5 85,8-4-51,2-4 851,70 8-846,-23-9-1733,40 3 1689,-31 2 56,15 36-40,-16 1-10,6 8 251,-45 3-11,-27-35-11,-21 22-207,7-28 34,-27 3-85,31-14 23,-18 2-1540,15-5 1042,-1-2 1566,7-1-1085,9-1 0,7 1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10.xml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89" Type="http://schemas.openxmlformats.org/officeDocument/2006/relationships/customXml" Target="../ink/ink44.xml"/><Relationship Id="rId16" Type="http://schemas.openxmlformats.org/officeDocument/2006/relationships/image" Target="../media/image9.png"/><Relationship Id="rId11" Type="http://schemas.openxmlformats.org/officeDocument/2006/relationships/customXml" Target="../ink/ink5.xml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46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5.png"/><Relationship Id="rId91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6.png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0.png"/><Relationship Id="rId81" Type="http://schemas.openxmlformats.org/officeDocument/2006/relationships/customXml" Target="../ink/ink40.xml"/><Relationship Id="rId86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9" Type="http://schemas.openxmlformats.org/officeDocument/2006/relationships/customXml" Target="../ink/ink19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image" Target="../media/image3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7.png"/><Relationship Id="rId2" Type="http://schemas.openxmlformats.org/officeDocument/2006/relationships/image" Target="../media/image2.tiff"/><Relationship Id="rId29" Type="http://schemas.openxmlformats.org/officeDocument/2006/relationships/customXml" Target="../ink/ink14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66" Type="http://schemas.openxmlformats.org/officeDocument/2006/relationships/image" Target="../media/image34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2.png"/><Relationship Id="rId19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7.xm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customXml" Target="../ink/ink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2EA59-DB73-EC4B-97A0-D62CA421D65E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2.3 C-space Topology and Representation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C-spaces may have the same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but differ in other ways. 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(“shape”) of a space is independent of how we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spaces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topologically equivalent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one can be continuously deformed to the other without cutting or pasting.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spaces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Cartesian products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spaces of lower dimension, e.g.,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 (1d)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(2d)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𝔼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× S = T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𝔼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S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(higher)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S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T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endParaRPr lang="en-US" sz="2400" dirty="0">
              <a:latin typeface="Arial" panose="020B0604020202020204" pitchFamily="34" charset="0"/>
              <a:ea typeface="STIXGeneral" pitchFamily="2" charset="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Represent Euclidean (“flat”) spaces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as </a:t>
            </a:r>
            <a:r>
              <a:rPr lang="en-US" sz="2400" dirty="0" err="1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ea typeface="STIXGeneral" pitchFamily="2" charset="2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.  For curved spaces, choose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minimum-parameter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explicit parameterizations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(choose between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singularities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or an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atlas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of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coordinate charts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), 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implicit representation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(use more numbers subject to constraints).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E5B728-7D97-4244-AF5E-8C617DD64632}"/>
              </a:ext>
            </a:extLst>
          </p:cNvPr>
          <p:cNvSpPr/>
          <p:nvPr/>
        </p:nvSpPr>
        <p:spPr>
          <a:xfrm>
            <a:off x="-131598" y="6801659"/>
            <a:ext cx="11395457" cy="4729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C6CD2-4DF3-074E-8978-17A01964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14846-0B37-BE42-ABDE-854558C4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10601-A61E-8C48-ADD1-4C43306A5E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44" y="136525"/>
            <a:ext cx="5885571" cy="613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77F24-BE0E-5C4F-AA52-AA40EBE3E63A}"/>
              </a:ext>
            </a:extLst>
          </p:cNvPr>
          <p:cNvSpPr txBox="1"/>
          <p:nvPr/>
        </p:nvSpPr>
        <p:spPr>
          <a:xfrm>
            <a:off x="6862115" y="1490869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E0CEA-4FBD-0C4A-8813-8D41DE8E3E9A}"/>
              </a:ext>
            </a:extLst>
          </p:cNvPr>
          <p:cNvSpPr txBox="1"/>
          <p:nvPr/>
        </p:nvSpPr>
        <p:spPr>
          <a:xfrm>
            <a:off x="6862115" y="3204092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8E166-17B3-6B4E-90A6-17F4634D7FEF}"/>
              </a:ext>
            </a:extLst>
          </p:cNvPr>
          <p:cNvSpPr txBox="1"/>
          <p:nvPr/>
        </p:nvSpPr>
        <p:spPr>
          <a:xfrm>
            <a:off x="6862115" y="491731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</p:spTree>
    <p:extLst>
      <p:ext uri="{BB962C8B-B14F-4D97-AF65-F5344CB8AC3E}">
        <p14:creationId xmlns:p14="http://schemas.microsoft.com/office/powerpoint/2010/main" val="224993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7965-B900-F14C-BB7A-181301E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81BF-E6FC-E847-A964-F2FABEAB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D6BF1-F8A9-4542-8A56-7B6372C7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" y="530173"/>
            <a:ext cx="5549900" cy="359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C32AC-8915-1E4A-884C-7FFD07C6F5E4}"/>
              </a:ext>
            </a:extLst>
          </p:cNvPr>
          <p:cNvSpPr txBox="1"/>
          <p:nvPr/>
        </p:nvSpPr>
        <p:spPr>
          <a:xfrm>
            <a:off x="6612149" y="530173"/>
            <a:ext cx="49387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C-space topology, with and without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arm joint limits, rotor angles?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Implicit/explicit representations?  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Grübler’s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formula?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0DD2-65D5-F245-8B76-5D279F27A29A}"/>
              </a:ext>
            </a:extLst>
          </p:cNvPr>
          <p:cNvSpPr txBox="1"/>
          <p:nvPr/>
        </p:nvSpPr>
        <p:spPr>
          <a:xfrm>
            <a:off x="1811333" y="4870980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www.prodrone.com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/archives/1420/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52397-C229-AB42-A68B-DDAD9DD4EC3E}"/>
              </a:ext>
            </a:extLst>
          </p:cNvPr>
          <p:cNvSpPr txBox="1"/>
          <p:nvPr/>
        </p:nvSpPr>
        <p:spPr>
          <a:xfrm>
            <a:off x="932086" y="4273276"/>
            <a:ext cx="4289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hexrotor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with two 5-DOF arms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665018-CC9A-C346-B8D4-35499230D9D6}"/>
                  </a:ext>
                </a:extLst>
              </p14:cNvPr>
              <p14:cNvContentPartPr/>
              <p14:nvPr/>
            </p14:nvContentPartPr>
            <p14:xfrm>
              <a:off x="6484432" y="2529991"/>
              <a:ext cx="22320" cy="3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665018-CC9A-C346-B8D4-35499230D9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7232" y="2522431"/>
                <a:ext cx="37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38FFE9F-8DDB-E641-B5A9-BA0BAB63643E}"/>
                  </a:ext>
                </a:extLst>
              </p14:cNvPr>
              <p14:cNvContentPartPr/>
              <p14:nvPr/>
            </p14:nvContentPartPr>
            <p14:xfrm>
              <a:off x="6476872" y="2655631"/>
              <a:ext cx="49320" cy="37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38FFE9F-8DDB-E641-B5A9-BA0BAB6364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9312" y="2648071"/>
                <a:ext cx="6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302C7F-7204-AF42-80E6-6BB3681E44F8}"/>
                  </a:ext>
                </a:extLst>
              </p14:cNvPr>
              <p14:cNvContentPartPr/>
              <p14:nvPr/>
            </p14:nvContentPartPr>
            <p14:xfrm>
              <a:off x="5941192" y="2278351"/>
              <a:ext cx="435960" cy="521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302C7F-7204-AF42-80E6-6BB3681E44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3632" y="2270791"/>
                <a:ext cx="4510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6635F0-076C-2148-B9B9-3392987F4C68}"/>
                  </a:ext>
                </a:extLst>
              </p14:cNvPr>
              <p14:cNvContentPartPr/>
              <p14:nvPr/>
            </p14:nvContentPartPr>
            <p14:xfrm>
              <a:off x="5711152" y="2316151"/>
              <a:ext cx="158760" cy="412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6635F0-076C-2148-B9B9-3392987F4C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3592" y="2308584"/>
                <a:ext cx="173520" cy="428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76CA9F-C407-6344-BDC8-A42EDB4661C7}"/>
                  </a:ext>
                </a:extLst>
              </p14:cNvPr>
              <p14:cNvContentPartPr/>
              <p14:nvPr/>
            </p14:nvContentPartPr>
            <p14:xfrm>
              <a:off x="6947752" y="2343511"/>
              <a:ext cx="346680" cy="48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76CA9F-C407-6344-BDC8-A42EDB4661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0184" y="2335951"/>
                <a:ext cx="361816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587FBD-8AD7-B34E-A2DA-87007359203E}"/>
                  </a:ext>
                </a:extLst>
              </p14:cNvPr>
              <p14:cNvContentPartPr/>
              <p14:nvPr/>
            </p14:nvContentPartPr>
            <p14:xfrm>
              <a:off x="7434832" y="2488231"/>
              <a:ext cx="262080" cy="263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587FBD-8AD7-B34E-A2DA-8700735920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27272" y="2480671"/>
                <a:ext cx="2772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C7CCA4-1755-9E42-B4CC-0E72C7AAC50C}"/>
                  </a:ext>
                </a:extLst>
              </p14:cNvPr>
              <p14:cNvContentPartPr/>
              <p14:nvPr/>
            </p14:nvContentPartPr>
            <p14:xfrm>
              <a:off x="8641192" y="2168191"/>
              <a:ext cx="290520" cy="489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C7CCA4-1755-9E42-B4CC-0E72C7AAC5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33641" y="2160637"/>
                <a:ext cx="305621" cy="505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73599D-6CFC-C445-BAE0-AF6617B6CC42}"/>
                  </a:ext>
                </a:extLst>
              </p14:cNvPr>
              <p14:cNvContentPartPr/>
              <p14:nvPr/>
            </p14:nvContentPartPr>
            <p14:xfrm>
              <a:off x="7834432" y="2233711"/>
              <a:ext cx="710640" cy="484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73599D-6CFC-C445-BAE0-AF6617B6CC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27232" y="2226151"/>
                <a:ext cx="7254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181BFE-011C-2340-BB61-17AD8DE26475}"/>
                  </a:ext>
                </a:extLst>
              </p14:cNvPr>
              <p14:cNvContentPartPr/>
              <p14:nvPr/>
            </p14:nvContentPartPr>
            <p14:xfrm>
              <a:off x="6563992" y="3176911"/>
              <a:ext cx="164160" cy="203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181BFE-011C-2340-BB61-17AD8DE2647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6432" y="3169351"/>
                <a:ext cx="1792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8933829-830E-474E-A46C-0B29B4DFEBF9}"/>
                  </a:ext>
                </a:extLst>
              </p14:cNvPr>
              <p14:cNvContentPartPr/>
              <p14:nvPr/>
            </p14:nvContentPartPr>
            <p14:xfrm>
              <a:off x="6873232" y="3183391"/>
              <a:ext cx="30240" cy="2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8933829-830E-474E-A46C-0B29B4DFEB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65672" y="3175831"/>
                <a:ext cx="45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B4BA72-C317-F24B-AA7B-61F5BD0EB8C6}"/>
                  </a:ext>
                </a:extLst>
              </p14:cNvPr>
              <p14:cNvContentPartPr/>
              <p14:nvPr/>
            </p14:nvContentPartPr>
            <p14:xfrm>
              <a:off x="6877552" y="3320191"/>
              <a:ext cx="25560" cy="45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B4BA72-C317-F24B-AA7B-61F5BD0EB8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70352" y="3312631"/>
                <a:ext cx="40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14A31F-AFC0-BC46-9F3C-3CDE6C8E5D84}"/>
                  </a:ext>
                </a:extLst>
              </p14:cNvPr>
              <p14:cNvContentPartPr/>
              <p14:nvPr/>
            </p14:nvContentPartPr>
            <p14:xfrm>
              <a:off x="5673352" y="3071791"/>
              <a:ext cx="819000" cy="374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14A31F-AFC0-BC46-9F3C-3CDE6C8E5D8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65792" y="3064231"/>
                <a:ext cx="8341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B4B91CA-6DD4-9244-B8D0-5484DFC00A7F}"/>
                  </a:ext>
                </a:extLst>
              </p14:cNvPr>
              <p14:cNvContentPartPr/>
              <p14:nvPr/>
            </p14:nvContentPartPr>
            <p14:xfrm>
              <a:off x="8079592" y="3281671"/>
              <a:ext cx="38520" cy="31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B4B91CA-6DD4-9244-B8D0-5484DFC00A7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72032" y="3274111"/>
                <a:ext cx="53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A376E5C-3C2C-2845-968F-0D59D540998C}"/>
                  </a:ext>
                </a:extLst>
              </p14:cNvPr>
              <p14:cNvContentPartPr/>
              <p14:nvPr/>
            </p14:nvContentPartPr>
            <p14:xfrm>
              <a:off x="8229352" y="3290311"/>
              <a:ext cx="18000" cy="5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A376E5C-3C2C-2845-968F-0D59D540998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21792" y="3282751"/>
                <a:ext cx="33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8C74A8D-4027-0B45-9057-45A48A7EC6D6}"/>
                  </a:ext>
                </a:extLst>
              </p14:cNvPr>
              <p14:cNvContentPartPr/>
              <p14:nvPr/>
            </p14:nvContentPartPr>
            <p14:xfrm>
              <a:off x="8386672" y="3259711"/>
              <a:ext cx="29160" cy="8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8C74A8D-4027-0B45-9057-45A48A7EC6D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79472" y="3252151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A0A5D0B-3840-834E-9CB4-994B2CB89F47}"/>
                  </a:ext>
                </a:extLst>
              </p14:cNvPr>
              <p14:cNvContentPartPr/>
              <p14:nvPr/>
            </p14:nvContentPartPr>
            <p14:xfrm>
              <a:off x="7612312" y="3535831"/>
              <a:ext cx="110520" cy="281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A0A5D0B-3840-834E-9CB4-994B2CB89F4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04752" y="3528631"/>
                <a:ext cx="1252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E2180CE-F9A4-C440-930B-A568982CAF05}"/>
                  </a:ext>
                </a:extLst>
              </p14:cNvPr>
              <p14:cNvContentPartPr/>
              <p14:nvPr/>
            </p14:nvContentPartPr>
            <p14:xfrm>
              <a:off x="7809592" y="3535831"/>
              <a:ext cx="735120" cy="209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E2180CE-F9A4-C440-930B-A568982CAF0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02028" y="3528271"/>
                <a:ext cx="750247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30E4BB1-7D02-6545-8739-B335347BAB24}"/>
                  </a:ext>
                </a:extLst>
              </p14:cNvPr>
              <p14:cNvContentPartPr/>
              <p14:nvPr/>
            </p14:nvContentPartPr>
            <p14:xfrm>
              <a:off x="7752352" y="2935711"/>
              <a:ext cx="212760" cy="40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30E4BB1-7D02-6545-8739-B335347BAB2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44805" y="2928151"/>
                <a:ext cx="227854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46D411-AEC4-BC4B-A90B-50C54C53915E}"/>
                  </a:ext>
                </a:extLst>
              </p14:cNvPr>
              <p14:cNvContentPartPr/>
              <p14:nvPr/>
            </p14:nvContentPartPr>
            <p14:xfrm>
              <a:off x="7479832" y="3177631"/>
              <a:ext cx="169560" cy="162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46D411-AEC4-BC4B-A90B-50C54C53915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72272" y="3170071"/>
                <a:ext cx="184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A2C7589-3490-A243-9CE1-02DFA742BB09}"/>
                  </a:ext>
                </a:extLst>
              </p14:cNvPr>
              <p14:cNvContentPartPr/>
              <p14:nvPr/>
            </p14:nvContentPartPr>
            <p14:xfrm>
              <a:off x="7166272" y="2995831"/>
              <a:ext cx="235800" cy="392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A2C7589-3490-A243-9CE1-02DFA742BB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58712" y="2988271"/>
                <a:ext cx="2509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DCDEF8F-344B-2D48-99EB-07B15B6321CA}"/>
                  </a:ext>
                </a:extLst>
              </p14:cNvPr>
              <p14:cNvContentPartPr/>
              <p14:nvPr/>
            </p14:nvContentPartPr>
            <p14:xfrm>
              <a:off x="9558832" y="2841751"/>
              <a:ext cx="131040" cy="264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DCDEF8F-344B-2D48-99EB-07B15B6321C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551272" y="2834191"/>
                <a:ext cx="146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E731950-09B1-FA40-9BE0-AECFCEEA97A8}"/>
                  </a:ext>
                </a:extLst>
              </p14:cNvPr>
              <p14:cNvContentPartPr/>
              <p14:nvPr/>
            </p14:nvContentPartPr>
            <p14:xfrm>
              <a:off x="8829112" y="2959471"/>
              <a:ext cx="640080" cy="351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E731950-09B1-FA40-9BE0-AECFCEEA97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821552" y="2951903"/>
                <a:ext cx="655200" cy="366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D726BEC-24C6-1848-892F-C81C634FD074}"/>
                  </a:ext>
                </a:extLst>
              </p14:cNvPr>
              <p14:cNvContentPartPr/>
              <p14:nvPr/>
            </p14:nvContentPartPr>
            <p14:xfrm>
              <a:off x="1852312" y="5290831"/>
              <a:ext cx="6840" cy="7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D726BEC-24C6-1848-892F-C81C634FD07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44752" y="5283271"/>
                <a:ext cx="21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ED629FF-CECC-9A46-B3EB-2FF536C9FE1B}"/>
                  </a:ext>
                </a:extLst>
              </p14:cNvPr>
              <p14:cNvContentPartPr/>
              <p14:nvPr/>
            </p14:nvContentPartPr>
            <p14:xfrm>
              <a:off x="2113312" y="5343751"/>
              <a:ext cx="22320" cy="712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ED629FF-CECC-9A46-B3EB-2FF536C9FE1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05752" y="5336191"/>
                <a:ext cx="374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474CC84-7A54-AE48-AB56-4036AF267C18}"/>
                  </a:ext>
                </a:extLst>
              </p14:cNvPr>
              <p14:cNvContentPartPr/>
              <p14:nvPr/>
            </p14:nvContentPartPr>
            <p14:xfrm>
              <a:off x="2101432" y="5282551"/>
              <a:ext cx="4680" cy="1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474CC84-7A54-AE48-AB56-4036AF267C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93872" y="5274991"/>
                <a:ext cx="198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4A0DEBA-75D1-384F-A074-968B7F813AEB}"/>
                  </a:ext>
                </a:extLst>
              </p14:cNvPr>
              <p14:cNvContentPartPr/>
              <p14:nvPr/>
            </p14:nvContentPartPr>
            <p14:xfrm>
              <a:off x="2218432" y="5133871"/>
              <a:ext cx="258480" cy="291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4A0DEBA-75D1-384F-A074-968B7F813AE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10872" y="5126302"/>
                <a:ext cx="273600" cy="307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C45EC3B-8EF4-F54F-B199-26DA75873FD2}"/>
                  </a:ext>
                </a:extLst>
              </p14:cNvPr>
              <p14:cNvContentPartPr/>
              <p14:nvPr/>
            </p14:nvContentPartPr>
            <p14:xfrm>
              <a:off x="1825672" y="5336191"/>
              <a:ext cx="190080" cy="210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C45EC3B-8EF4-F54F-B199-26DA75873FD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18112" y="5328631"/>
                <a:ext cx="2052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E4195A7-F064-EE4A-BB6C-B7BE09C15769}"/>
                  </a:ext>
                </a:extLst>
              </p14:cNvPr>
              <p14:cNvContentPartPr/>
              <p14:nvPr/>
            </p14:nvContentPartPr>
            <p14:xfrm>
              <a:off x="1277392" y="5340151"/>
              <a:ext cx="403560" cy="152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E4195A7-F064-EE4A-BB6C-B7BE09C1576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69839" y="5332591"/>
                <a:ext cx="418667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9E8DADF-4AA2-254B-95A1-7D2103E867FC}"/>
                  </a:ext>
                </a:extLst>
              </p14:cNvPr>
              <p14:cNvContentPartPr/>
              <p14:nvPr/>
            </p14:nvContentPartPr>
            <p14:xfrm>
              <a:off x="604912" y="5231431"/>
              <a:ext cx="557640" cy="365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9E8DADF-4AA2-254B-95A1-7D2103E867F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7352" y="5223871"/>
                <a:ext cx="5727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FA205D2-660A-8D49-8CDF-3B936C2717A2}"/>
                  </a:ext>
                </a:extLst>
              </p14:cNvPr>
              <p14:cNvContentPartPr/>
              <p14:nvPr/>
            </p14:nvContentPartPr>
            <p14:xfrm>
              <a:off x="2985592" y="5132071"/>
              <a:ext cx="117720" cy="416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FA205D2-660A-8D49-8CDF-3B936C2717A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78032" y="5124511"/>
                <a:ext cx="1328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FB5C707-FC4E-E34F-ABB4-EE2746925532}"/>
                  </a:ext>
                </a:extLst>
              </p14:cNvPr>
              <p14:cNvContentPartPr/>
              <p14:nvPr/>
            </p14:nvContentPartPr>
            <p14:xfrm>
              <a:off x="2627032" y="5228551"/>
              <a:ext cx="145800" cy="207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FB5C707-FC4E-E34F-ABB4-EE274692553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619472" y="5220991"/>
                <a:ext cx="160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D963D1F-0E06-A648-9930-1A8F730442B2}"/>
                  </a:ext>
                </a:extLst>
              </p14:cNvPr>
              <p14:cNvContentPartPr/>
              <p14:nvPr/>
            </p14:nvContentPartPr>
            <p14:xfrm>
              <a:off x="3168832" y="5222791"/>
              <a:ext cx="145440" cy="144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D963D1F-0E06-A648-9930-1A8F730442B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61272" y="5215591"/>
                <a:ext cx="160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C601979-1960-E741-A3CC-2E93334A8C93}"/>
                  </a:ext>
                </a:extLst>
              </p14:cNvPr>
              <p14:cNvContentPartPr/>
              <p14:nvPr/>
            </p14:nvContentPartPr>
            <p14:xfrm>
              <a:off x="3388432" y="5381191"/>
              <a:ext cx="50400" cy="156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C601979-1960-E741-A3CC-2E93334A8C9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81232" y="5373631"/>
                <a:ext cx="65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B188D98-6540-8D46-A2D4-428724FA5A22}"/>
                  </a:ext>
                </a:extLst>
              </p14:cNvPr>
              <p14:cNvContentPartPr/>
              <p14:nvPr/>
            </p14:nvContentPartPr>
            <p14:xfrm>
              <a:off x="3507592" y="5100751"/>
              <a:ext cx="410040" cy="441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B188D98-6540-8D46-A2D4-428724FA5A2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00032" y="5093191"/>
                <a:ext cx="425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AC3C2AB-22E4-4E40-92EA-27BE0D3F84F5}"/>
                  </a:ext>
                </a:extLst>
              </p14:cNvPr>
              <p14:cNvContentPartPr/>
              <p14:nvPr/>
            </p14:nvContentPartPr>
            <p14:xfrm>
              <a:off x="2143552" y="5607631"/>
              <a:ext cx="231840" cy="400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AC3C2AB-22E4-4E40-92EA-27BE0D3F84F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35992" y="5600071"/>
                <a:ext cx="2469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38C5627-6A0C-2E41-BEC8-F281EAC5EB92}"/>
                  </a:ext>
                </a:extLst>
              </p14:cNvPr>
              <p14:cNvContentPartPr/>
              <p14:nvPr/>
            </p14:nvContentPartPr>
            <p14:xfrm>
              <a:off x="1939792" y="5868631"/>
              <a:ext cx="122760" cy="155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38C5627-6A0C-2E41-BEC8-F281EAC5EB9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32210" y="5861071"/>
                <a:ext cx="137924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955EB85-F92D-3945-9CB1-6220C19F7AE8}"/>
                  </a:ext>
                </a:extLst>
              </p14:cNvPr>
              <p14:cNvContentPartPr/>
              <p14:nvPr/>
            </p14:nvContentPartPr>
            <p14:xfrm>
              <a:off x="1568632" y="5697631"/>
              <a:ext cx="287640" cy="3582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955EB85-F92D-3945-9CB1-6220C19F7AE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561081" y="5690079"/>
                <a:ext cx="302741" cy="372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63740B6-3A8B-7F46-AE0A-C3E4F959BB28}"/>
                  </a:ext>
                </a:extLst>
              </p14:cNvPr>
              <p14:cNvContentPartPr/>
              <p14:nvPr/>
            </p14:nvContentPartPr>
            <p14:xfrm>
              <a:off x="1333912" y="5898511"/>
              <a:ext cx="147600" cy="190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63740B6-3A8B-7F46-AE0A-C3E4F959BB2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26352" y="5890951"/>
                <a:ext cx="162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54072E1-DFD5-CA4A-956B-8C4D6527CB9F}"/>
                  </a:ext>
                </a:extLst>
              </p14:cNvPr>
              <p14:cNvContentPartPr/>
              <p14:nvPr/>
            </p14:nvContentPartPr>
            <p14:xfrm>
              <a:off x="959152" y="5725711"/>
              <a:ext cx="293400" cy="407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54072E1-DFD5-CA4A-956B-8C4D6527CB9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51592" y="5718151"/>
                <a:ext cx="3085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3C12811-8B9D-4444-BB97-DFF2E3C5B8EF}"/>
                  </a:ext>
                </a:extLst>
              </p14:cNvPr>
              <p14:cNvContentPartPr/>
              <p14:nvPr/>
            </p14:nvContentPartPr>
            <p14:xfrm>
              <a:off x="2510032" y="5643631"/>
              <a:ext cx="540000" cy="4042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3C12811-8B9D-4444-BB97-DFF2E3C5B8E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502472" y="5636078"/>
                <a:ext cx="555120" cy="419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DBF18D1-3E6F-BC4C-A7CC-039F8F4C1E5D}"/>
                  </a:ext>
                </a:extLst>
              </p14:cNvPr>
              <p14:cNvContentPartPr/>
              <p14:nvPr/>
            </p14:nvContentPartPr>
            <p14:xfrm>
              <a:off x="3196912" y="5813911"/>
              <a:ext cx="209160" cy="2152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DBF18D1-3E6F-BC4C-A7CC-039F8F4C1E5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189352" y="5806351"/>
                <a:ext cx="224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01F8872-5F74-0843-AF94-78290C983FD0}"/>
                  </a:ext>
                </a:extLst>
              </p14:cNvPr>
              <p14:cNvContentPartPr/>
              <p14:nvPr/>
            </p14:nvContentPartPr>
            <p14:xfrm>
              <a:off x="3474112" y="5635711"/>
              <a:ext cx="410040" cy="402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01F8872-5F74-0843-AF94-78290C983FD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466559" y="5628151"/>
                <a:ext cx="424787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F7CC550-CD81-4F49-921F-F3BCBDA445CC}"/>
                  </a:ext>
                </a:extLst>
              </p14:cNvPr>
              <p14:cNvContentPartPr/>
              <p14:nvPr/>
            </p14:nvContentPartPr>
            <p14:xfrm>
              <a:off x="4278712" y="5517991"/>
              <a:ext cx="579240" cy="452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F7CC550-CD81-4F49-921F-F3BCBDA445C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71152" y="5510431"/>
                <a:ext cx="5943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1578C72-A0CE-0B4C-A7A4-DD499C7DC9CC}"/>
                  </a:ext>
                </a:extLst>
              </p14:cNvPr>
              <p14:cNvContentPartPr/>
              <p14:nvPr/>
            </p14:nvContentPartPr>
            <p14:xfrm>
              <a:off x="3972352" y="5794831"/>
              <a:ext cx="209880" cy="1666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1578C72-A0CE-0B4C-A7A4-DD499C7DC9C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964792" y="5787271"/>
                <a:ext cx="2250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C450F2B-A9CC-594B-94EC-18019CD80CB8}"/>
                  </a:ext>
                </a:extLst>
              </p14:cNvPr>
              <p14:cNvContentPartPr/>
              <p14:nvPr/>
            </p14:nvContentPartPr>
            <p14:xfrm>
              <a:off x="5014552" y="3878191"/>
              <a:ext cx="5552280" cy="20437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C450F2B-A9CC-594B-94EC-18019CD80CB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007352" y="3870631"/>
                <a:ext cx="5567400" cy="20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849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7965-B900-F14C-BB7A-181301E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81BF-E6FC-E847-A964-F2FABEAB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98590-6BD5-9B49-8C10-F4671B36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1" y="330222"/>
            <a:ext cx="3901110" cy="3859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975D1-09C6-D44F-B887-0702F9C80FA5}"/>
              </a:ext>
            </a:extLst>
          </p:cNvPr>
          <p:cNvSpPr txBox="1"/>
          <p:nvPr/>
        </p:nvSpPr>
        <p:spPr>
          <a:xfrm>
            <a:off x="193905" y="4333461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youBot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mecanum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-wheel omnidirectional base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moving on flat ground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plus 5-DOF robot arm + gripper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59BF4-01E5-3A47-9431-8C20CF215937}"/>
              </a:ext>
            </a:extLst>
          </p:cNvPr>
          <p:cNvSpPr txBox="1"/>
          <p:nvPr/>
        </p:nvSpPr>
        <p:spPr>
          <a:xfrm>
            <a:off x="5897217" y="516835"/>
            <a:ext cx="5408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C-space topology and representation?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Include gripper, wheel angles?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BFFB55-6306-964D-80B0-C3CCD257B82C}"/>
                  </a:ext>
                </a:extLst>
              </p14:cNvPr>
              <p14:cNvContentPartPr/>
              <p14:nvPr/>
            </p14:nvContentPartPr>
            <p14:xfrm>
              <a:off x="664672" y="2963431"/>
              <a:ext cx="726480" cy="71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BFFB55-6306-964D-80B0-C3CCD257B8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112" y="2955871"/>
                <a:ext cx="74160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8EBB108-7DAF-824D-B307-9F93A40C0682}"/>
                  </a:ext>
                </a:extLst>
              </p14:cNvPr>
              <p14:cNvContentPartPr/>
              <p14:nvPr/>
            </p14:nvContentPartPr>
            <p14:xfrm>
              <a:off x="7816432" y="5030911"/>
              <a:ext cx="272520" cy="232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8EBB108-7DAF-824D-B307-9F93A40C06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8862" y="5023339"/>
                <a:ext cx="287660" cy="24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3FACFE-5A06-0D4C-B79F-6B6E393077DA}"/>
                  </a:ext>
                </a:extLst>
              </p14:cNvPr>
              <p14:cNvContentPartPr/>
              <p14:nvPr/>
            </p14:nvContentPartPr>
            <p14:xfrm>
              <a:off x="7382272" y="5179231"/>
              <a:ext cx="330480" cy="457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3FACFE-5A06-0D4C-B79F-6B6E393077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5064" y="5171671"/>
                <a:ext cx="345616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3ECE2C6-84C0-794A-B140-7D313876620C}"/>
                  </a:ext>
                </a:extLst>
              </p14:cNvPr>
              <p14:cNvContentPartPr/>
              <p14:nvPr/>
            </p14:nvContentPartPr>
            <p14:xfrm>
              <a:off x="6011032" y="1791271"/>
              <a:ext cx="3939480" cy="3050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3ECE2C6-84C0-794A-B140-7D31387662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03472" y="1783711"/>
                <a:ext cx="3954240" cy="30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77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311</Words>
  <Application>Microsoft Macintosh PowerPoint</Application>
  <PresentationFormat>Widescreen</PresentationFormat>
  <Paragraphs>58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77</cp:revision>
  <cp:lastPrinted>2020-09-17T14:07:13Z</cp:lastPrinted>
  <dcterms:created xsi:type="dcterms:W3CDTF">2020-09-16T15:38:21Z</dcterms:created>
  <dcterms:modified xsi:type="dcterms:W3CDTF">2020-11-24T00:13:39Z</dcterms:modified>
</cp:coreProperties>
</file>